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361" r:id="rId3"/>
    <p:sldId id="362" r:id="rId4"/>
    <p:sldId id="354" r:id="rId5"/>
    <p:sldId id="356" r:id="rId6"/>
    <p:sldId id="357" r:id="rId7"/>
    <p:sldId id="358" r:id="rId8"/>
    <p:sldId id="359" r:id="rId9"/>
    <p:sldId id="360" r:id="rId10"/>
    <p:sldId id="31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dithia Ardiyani" userId="245c17805d01a989" providerId="LiveId" clId="{BF3319C6-43A9-433F-88C5-082E91416295}"/>
    <pc:docChg chg="undo custSel modSld">
      <pc:chgData name="Yudithia Ardiyani" userId="245c17805d01a989" providerId="LiveId" clId="{BF3319C6-43A9-433F-88C5-082E91416295}" dt="2023-05-14T14:06:08.699" v="14" actId="1076"/>
      <pc:docMkLst>
        <pc:docMk/>
      </pc:docMkLst>
      <pc:sldChg chg="addSp modSp mod">
        <pc:chgData name="Yudithia Ardiyani" userId="245c17805d01a989" providerId="LiveId" clId="{BF3319C6-43A9-433F-88C5-082E91416295}" dt="2023-05-14T14:04:27.959" v="7" actId="14100"/>
        <pc:sldMkLst>
          <pc:docMk/>
          <pc:sldMk cId="249831375" sldId="354"/>
        </pc:sldMkLst>
        <pc:spChg chg="add">
          <ac:chgData name="Yudithia Ardiyani" userId="245c17805d01a989" providerId="LiveId" clId="{BF3319C6-43A9-433F-88C5-082E91416295}" dt="2023-05-14T14:02:43.637" v="0" actId="11529"/>
          <ac:spMkLst>
            <pc:docMk/>
            <pc:sldMk cId="249831375" sldId="354"/>
            <ac:spMk id="9" creationId="{6BBF26D2-DE3D-4276-8C8D-874246FDD994}"/>
          </ac:spMkLst>
        </pc:spChg>
        <pc:spChg chg="add mod">
          <ac:chgData name="Yudithia Ardiyani" userId="245c17805d01a989" providerId="LiveId" clId="{BF3319C6-43A9-433F-88C5-082E91416295}" dt="2023-05-14T14:03:02.865" v="3" actId="1076"/>
          <ac:spMkLst>
            <pc:docMk/>
            <pc:sldMk cId="249831375" sldId="354"/>
            <ac:spMk id="11" creationId="{F9DEC2A0-70F7-414F-A588-6B1030A38FE1}"/>
          </ac:spMkLst>
        </pc:spChg>
        <pc:spChg chg="add mod">
          <ac:chgData name="Yudithia Ardiyani" userId="245c17805d01a989" providerId="LiveId" clId="{BF3319C6-43A9-433F-88C5-082E91416295}" dt="2023-05-14T14:04:27.959" v="7" actId="14100"/>
          <ac:spMkLst>
            <pc:docMk/>
            <pc:sldMk cId="249831375" sldId="354"/>
            <ac:spMk id="12" creationId="{BCD6A363-E251-4B25-8B42-130EC03F17F0}"/>
          </ac:spMkLst>
        </pc:spChg>
      </pc:sldChg>
      <pc:sldChg chg="addSp modSp mod">
        <pc:chgData name="Yudithia Ardiyani" userId="245c17805d01a989" providerId="LiveId" clId="{BF3319C6-43A9-433F-88C5-082E91416295}" dt="2023-05-14T14:06:08.699" v="14" actId="1076"/>
        <pc:sldMkLst>
          <pc:docMk/>
          <pc:sldMk cId="1226210669" sldId="356"/>
        </pc:sldMkLst>
        <pc:spChg chg="add mod">
          <ac:chgData name="Yudithia Ardiyani" userId="245c17805d01a989" providerId="LiveId" clId="{BF3319C6-43A9-433F-88C5-082E91416295}" dt="2023-05-14T14:06:03.324" v="13" actId="1076"/>
          <ac:spMkLst>
            <pc:docMk/>
            <pc:sldMk cId="1226210669" sldId="356"/>
            <ac:spMk id="5" creationId="{8CBC9C9B-E2FE-4FCA-B84F-C57451E1CE4A}"/>
          </ac:spMkLst>
        </pc:spChg>
        <pc:spChg chg="add mod">
          <ac:chgData name="Yudithia Ardiyani" userId="245c17805d01a989" providerId="LiveId" clId="{BF3319C6-43A9-433F-88C5-082E91416295}" dt="2023-05-14T14:05:12.394" v="10" actId="1076"/>
          <ac:spMkLst>
            <pc:docMk/>
            <pc:sldMk cId="1226210669" sldId="356"/>
            <ac:spMk id="10" creationId="{E20371EA-13DE-4EFA-87BF-1F1E059CB348}"/>
          </ac:spMkLst>
        </pc:spChg>
        <pc:picChg chg="add mod">
          <ac:chgData name="Yudithia Ardiyani" userId="245c17805d01a989" providerId="LiveId" clId="{BF3319C6-43A9-433F-88C5-082E91416295}" dt="2023-05-14T14:06:08.699" v="14" actId="1076"/>
          <ac:picMkLst>
            <pc:docMk/>
            <pc:sldMk cId="1226210669" sldId="356"/>
            <ac:picMk id="11" creationId="{3F7A1F12-9E73-43C8-B6ED-A18437048259}"/>
          </ac:picMkLst>
        </pc:picChg>
      </pc:sldChg>
    </pc:docChg>
  </pc:docChgLst>
  <pc:docChgLst>
    <pc:chgData name="Yudithia Ardiyani" userId="245c17805d01a989" providerId="LiveId" clId="{DCC7E965-0618-41A2-8E25-CA3EDC2C6C1E}"/>
    <pc:docChg chg="custSel addSld modSld">
      <pc:chgData name="Yudithia Ardiyani" userId="245c17805d01a989" providerId="LiveId" clId="{DCC7E965-0618-41A2-8E25-CA3EDC2C6C1E}" dt="2023-09-15T11:58:49.206" v="195" actId="20577"/>
      <pc:docMkLst>
        <pc:docMk/>
      </pc:docMkLst>
      <pc:sldChg chg="delSp modSp mod">
        <pc:chgData name="Yudithia Ardiyani" userId="245c17805d01a989" providerId="LiveId" clId="{DCC7E965-0618-41A2-8E25-CA3EDC2C6C1E}" dt="2023-09-15T11:56:23.637" v="185" actId="20577"/>
        <pc:sldMkLst>
          <pc:docMk/>
          <pc:sldMk cId="4002821068" sldId="257"/>
        </pc:sldMkLst>
        <pc:spChg chg="mod">
          <ac:chgData name="Yudithia Ardiyani" userId="245c17805d01a989" providerId="LiveId" clId="{DCC7E965-0618-41A2-8E25-CA3EDC2C6C1E}" dt="2023-09-14T14:59:09.929" v="60" actId="255"/>
          <ac:spMkLst>
            <pc:docMk/>
            <pc:sldMk cId="4002821068" sldId="257"/>
            <ac:spMk id="2" creationId="{00000000-0000-0000-0000-000000000000}"/>
          </ac:spMkLst>
        </pc:spChg>
        <pc:spChg chg="del mod">
          <ac:chgData name="Yudithia Ardiyani" userId="245c17805d01a989" providerId="LiveId" clId="{DCC7E965-0618-41A2-8E25-CA3EDC2C6C1E}" dt="2023-09-14T14:59:11.299" v="62"/>
          <ac:spMkLst>
            <pc:docMk/>
            <pc:sldMk cId="4002821068" sldId="257"/>
            <ac:spMk id="4" creationId="{00000000-0000-0000-0000-000000000000}"/>
          </ac:spMkLst>
        </pc:spChg>
        <pc:spChg chg="mod">
          <ac:chgData name="Yudithia Ardiyani" userId="245c17805d01a989" providerId="LiveId" clId="{DCC7E965-0618-41A2-8E25-CA3EDC2C6C1E}" dt="2023-09-14T14:56:55.239" v="50" actId="1076"/>
          <ac:spMkLst>
            <pc:docMk/>
            <pc:sldMk cId="4002821068" sldId="257"/>
            <ac:spMk id="6" creationId="{00000000-0000-0000-0000-000000000000}"/>
          </ac:spMkLst>
        </pc:spChg>
        <pc:spChg chg="mod">
          <ac:chgData name="Yudithia Ardiyani" userId="245c17805d01a989" providerId="LiveId" clId="{DCC7E965-0618-41A2-8E25-CA3EDC2C6C1E}" dt="2023-09-14T14:56:58.781" v="51" actId="14100"/>
          <ac:spMkLst>
            <pc:docMk/>
            <pc:sldMk cId="4002821068" sldId="257"/>
            <ac:spMk id="9" creationId="{00000000-0000-0000-0000-000000000000}"/>
          </ac:spMkLst>
        </pc:spChg>
        <pc:spChg chg="mod">
          <ac:chgData name="Yudithia Ardiyani" userId="245c17805d01a989" providerId="LiveId" clId="{DCC7E965-0618-41A2-8E25-CA3EDC2C6C1E}" dt="2023-09-14T14:56:50.179" v="49" actId="20577"/>
          <ac:spMkLst>
            <pc:docMk/>
            <pc:sldMk cId="4002821068" sldId="257"/>
            <ac:spMk id="10" creationId="{00000000-0000-0000-0000-000000000000}"/>
          </ac:spMkLst>
        </pc:spChg>
        <pc:spChg chg="mod">
          <ac:chgData name="Yudithia Ardiyani" userId="245c17805d01a989" providerId="LiveId" clId="{DCC7E965-0618-41A2-8E25-CA3EDC2C6C1E}" dt="2023-09-15T11:56:23.637" v="185" actId="20577"/>
          <ac:spMkLst>
            <pc:docMk/>
            <pc:sldMk cId="4002821068" sldId="257"/>
            <ac:spMk id="11" creationId="{80418B65-A856-46B4-9CBB-DC7DDC88040D}"/>
          </ac:spMkLst>
        </pc:spChg>
        <pc:picChg chg="del">
          <ac:chgData name="Yudithia Ardiyani" userId="245c17805d01a989" providerId="LiveId" clId="{DCC7E965-0618-41A2-8E25-CA3EDC2C6C1E}" dt="2023-09-14T14:57:59.067" v="57" actId="478"/>
          <ac:picMkLst>
            <pc:docMk/>
            <pc:sldMk cId="4002821068" sldId="257"/>
            <ac:picMk id="3" creationId="{00000000-0000-0000-0000-000000000000}"/>
          </ac:picMkLst>
        </pc:picChg>
        <pc:picChg chg="del">
          <ac:chgData name="Yudithia Ardiyani" userId="245c17805d01a989" providerId="LiveId" clId="{DCC7E965-0618-41A2-8E25-CA3EDC2C6C1E}" dt="2023-09-14T14:56:09.288" v="14" actId="478"/>
          <ac:picMkLst>
            <pc:docMk/>
            <pc:sldMk cId="4002821068" sldId="257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DCC7E965-0618-41A2-8E25-CA3EDC2C6C1E}" dt="2023-09-14T15:01:44.935" v="101" actId="478"/>
        <pc:sldMkLst>
          <pc:docMk/>
          <pc:sldMk cId="3720960390" sldId="317"/>
        </pc:sldMkLst>
        <pc:spChg chg="del">
          <ac:chgData name="Yudithia Ardiyani" userId="245c17805d01a989" providerId="LiveId" clId="{DCC7E965-0618-41A2-8E25-CA3EDC2C6C1E}" dt="2023-09-14T15:01:43.064" v="99" actId="478"/>
          <ac:spMkLst>
            <pc:docMk/>
            <pc:sldMk cId="3720960390" sldId="317"/>
            <ac:spMk id="2" creationId="{00000000-0000-0000-0000-000000000000}"/>
          </ac:spMkLst>
        </pc:spChg>
        <pc:spChg chg="del">
          <ac:chgData name="Yudithia Ardiyani" userId="245c17805d01a989" providerId="LiveId" clId="{DCC7E965-0618-41A2-8E25-CA3EDC2C6C1E}" dt="2023-09-14T15:01:40.902" v="98" actId="478"/>
          <ac:spMkLst>
            <pc:docMk/>
            <pc:sldMk cId="3720960390" sldId="317"/>
            <ac:spMk id="4" creationId="{00000000-0000-0000-0000-000000000000}"/>
          </ac:spMkLst>
        </pc:spChg>
        <pc:picChg chg="del mod">
          <ac:chgData name="Yudithia Ardiyani" userId="245c17805d01a989" providerId="LiveId" clId="{DCC7E965-0618-41A2-8E25-CA3EDC2C6C1E}" dt="2023-09-14T15:01:44.935" v="101" actId="478"/>
          <ac:picMkLst>
            <pc:docMk/>
            <pc:sldMk cId="3720960390" sldId="317"/>
            <ac:picMk id="3" creationId="{00000000-0000-0000-0000-000000000000}"/>
          </ac:picMkLst>
        </pc:picChg>
        <pc:picChg chg="del">
          <ac:chgData name="Yudithia Ardiyani" userId="245c17805d01a989" providerId="LiveId" clId="{DCC7E965-0618-41A2-8E25-CA3EDC2C6C1E}" dt="2023-09-14T15:01:37.939" v="97" actId="478"/>
          <ac:picMkLst>
            <pc:docMk/>
            <pc:sldMk cId="3720960390" sldId="317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DCC7E965-0618-41A2-8E25-CA3EDC2C6C1E}" dt="2023-09-14T14:59:42.857" v="71" actId="478"/>
        <pc:sldMkLst>
          <pc:docMk/>
          <pc:sldMk cId="249831375" sldId="354"/>
        </pc:sldMkLst>
        <pc:spChg chg="del">
          <ac:chgData name="Yudithia Ardiyani" userId="245c17805d01a989" providerId="LiveId" clId="{DCC7E965-0618-41A2-8E25-CA3EDC2C6C1E}" dt="2023-09-14T14:59:37.943" v="68" actId="478"/>
          <ac:spMkLst>
            <pc:docMk/>
            <pc:sldMk cId="249831375" sldId="354"/>
            <ac:spMk id="2" creationId="{00000000-0000-0000-0000-000000000000}"/>
          </ac:spMkLst>
        </pc:spChg>
        <pc:spChg chg="del">
          <ac:chgData name="Yudithia Ardiyani" userId="245c17805d01a989" providerId="LiveId" clId="{DCC7E965-0618-41A2-8E25-CA3EDC2C6C1E}" dt="2023-09-14T14:59:36.473" v="67" actId="478"/>
          <ac:spMkLst>
            <pc:docMk/>
            <pc:sldMk cId="249831375" sldId="354"/>
            <ac:spMk id="4" creationId="{00000000-0000-0000-0000-000000000000}"/>
          </ac:spMkLst>
        </pc:spChg>
        <pc:spChg chg="mod">
          <ac:chgData name="Yudithia Ardiyani" userId="245c17805d01a989" providerId="LiveId" clId="{DCC7E965-0618-41A2-8E25-CA3EDC2C6C1E}" dt="2023-09-14T14:55:41.671" v="13" actId="27636"/>
          <ac:spMkLst>
            <pc:docMk/>
            <pc:sldMk cId="249831375" sldId="354"/>
            <ac:spMk id="12" creationId="{BCD6A363-E251-4B25-8B42-130EC03F17F0}"/>
          </ac:spMkLst>
        </pc:spChg>
        <pc:picChg chg="del mod">
          <ac:chgData name="Yudithia Ardiyani" userId="245c17805d01a989" providerId="LiveId" clId="{DCC7E965-0618-41A2-8E25-CA3EDC2C6C1E}" dt="2023-09-14T14:59:40.656" v="70" actId="478"/>
          <ac:picMkLst>
            <pc:docMk/>
            <pc:sldMk cId="249831375" sldId="354"/>
            <ac:picMk id="3" creationId="{00000000-0000-0000-0000-000000000000}"/>
          </ac:picMkLst>
        </pc:picChg>
        <pc:picChg chg="del">
          <ac:chgData name="Yudithia Ardiyani" userId="245c17805d01a989" providerId="LiveId" clId="{DCC7E965-0618-41A2-8E25-CA3EDC2C6C1E}" dt="2023-09-14T14:59:42.857" v="71" actId="478"/>
          <ac:picMkLst>
            <pc:docMk/>
            <pc:sldMk cId="249831375" sldId="354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DCC7E965-0618-41A2-8E25-CA3EDC2C6C1E}" dt="2023-09-14T15:00:00.086" v="77" actId="478"/>
        <pc:sldMkLst>
          <pc:docMk/>
          <pc:sldMk cId="1226210669" sldId="356"/>
        </pc:sldMkLst>
        <pc:spChg chg="del">
          <ac:chgData name="Yudithia Ardiyani" userId="245c17805d01a989" providerId="LiveId" clId="{DCC7E965-0618-41A2-8E25-CA3EDC2C6C1E}" dt="2023-09-14T14:59:49.953" v="72" actId="478"/>
          <ac:spMkLst>
            <pc:docMk/>
            <pc:sldMk cId="1226210669" sldId="356"/>
            <ac:spMk id="2" creationId="{00000000-0000-0000-0000-000000000000}"/>
          </ac:spMkLst>
        </pc:spChg>
        <pc:spChg chg="del">
          <ac:chgData name="Yudithia Ardiyani" userId="245c17805d01a989" providerId="LiveId" clId="{DCC7E965-0618-41A2-8E25-CA3EDC2C6C1E}" dt="2023-09-14T14:59:56.690" v="74" actId="478"/>
          <ac:spMkLst>
            <pc:docMk/>
            <pc:sldMk cId="1226210669" sldId="356"/>
            <ac:spMk id="4" creationId="{00000000-0000-0000-0000-000000000000}"/>
          </ac:spMkLst>
        </pc:spChg>
        <pc:picChg chg="del mod">
          <ac:chgData name="Yudithia Ardiyani" userId="245c17805d01a989" providerId="LiveId" clId="{DCC7E965-0618-41A2-8E25-CA3EDC2C6C1E}" dt="2023-09-14T14:59:58.577" v="76" actId="478"/>
          <ac:picMkLst>
            <pc:docMk/>
            <pc:sldMk cId="1226210669" sldId="356"/>
            <ac:picMk id="3" creationId="{00000000-0000-0000-0000-000000000000}"/>
          </ac:picMkLst>
        </pc:picChg>
        <pc:picChg chg="del">
          <ac:chgData name="Yudithia Ardiyani" userId="245c17805d01a989" providerId="LiveId" clId="{DCC7E965-0618-41A2-8E25-CA3EDC2C6C1E}" dt="2023-09-14T15:00:00.086" v="77" actId="478"/>
          <ac:picMkLst>
            <pc:docMk/>
            <pc:sldMk cId="1226210669" sldId="356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DCC7E965-0618-41A2-8E25-CA3EDC2C6C1E}" dt="2023-09-14T15:00:26.977" v="82" actId="478"/>
        <pc:sldMkLst>
          <pc:docMk/>
          <pc:sldMk cId="1226210669" sldId="357"/>
        </pc:sldMkLst>
        <pc:spChg chg="del">
          <ac:chgData name="Yudithia Ardiyani" userId="245c17805d01a989" providerId="LiveId" clId="{DCC7E965-0618-41A2-8E25-CA3EDC2C6C1E}" dt="2023-09-14T15:00:21.625" v="80" actId="478"/>
          <ac:spMkLst>
            <pc:docMk/>
            <pc:sldMk cId="1226210669" sldId="357"/>
            <ac:spMk id="2" creationId="{00000000-0000-0000-0000-000000000000}"/>
          </ac:spMkLst>
        </pc:spChg>
        <pc:spChg chg="del">
          <ac:chgData name="Yudithia Ardiyani" userId="245c17805d01a989" providerId="LiveId" clId="{DCC7E965-0618-41A2-8E25-CA3EDC2C6C1E}" dt="2023-09-14T15:00:26.977" v="82" actId="478"/>
          <ac:spMkLst>
            <pc:docMk/>
            <pc:sldMk cId="1226210669" sldId="357"/>
            <ac:spMk id="4" creationId="{00000000-0000-0000-0000-000000000000}"/>
          </ac:spMkLst>
        </pc:spChg>
        <pc:picChg chg="del mod">
          <ac:chgData name="Yudithia Ardiyani" userId="245c17805d01a989" providerId="LiveId" clId="{DCC7E965-0618-41A2-8E25-CA3EDC2C6C1E}" dt="2023-09-14T15:00:19.972" v="79" actId="478"/>
          <ac:picMkLst>
            <pc:docMk/>
            <pc:sldMk cId="1226210669" sldId="357"/>
            <ac:picMk id="3" creationId="{00000000-0000-0000-0000-000000000000}"/>
          </ac:picMkLst>
        </pc:picChg>
        <pc:picChg chg="del">
          <ac:chgData name="Yudithia Ardiyani" userId="245c17805d01a989" providerId="LiveId" clId="{DCC7E965-0618-41A2-8E25-CA3EDC2C6C1E}" dt="2023-09-14T15:00:23.612" v="81" actId="478"/>
          <ac:picMkLst>
            <pc:docMk/>
            <pc:sldMk cId="1226210669" sldId="357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DCC7E965-0618-41A2-8E25-CA3EDC2C6C1E}" dt="2023-09-14T15:00:54.917" v="87" actId="478"/>
        <pc:sldMkLst>
          <pc:docMk/>
          <pc:sldMk cId="328787623" sldId="358"/>
        </pc:sldMkLst>
        <pc:spChg chg="del">
          <ac:chgData name="Yudithia Ardiyani" userId="245c17805d01a989" providerId="LiveId" clId="{DCC7E965-0618-41A2-8E25-CA3EDC2C6C1E}" dt="2023-09-14T15:00:46.776" v="83" actId="478"/>
          <ac:spMkLst>
            <pc:docMk/>
            <pc:sldMk cId="328787623" sldId="358"/>
            <ac:spMk id="2" creationId="{00000000-0000-0000-0000-000000000000}"/>
          </ac:spMkLst>
        </pc:spChg>
        <pc:spChg chg="del">
          <ac:chgData name="Yudithia Ardiyani" userId="245c17805d01a989" providerId="LiveId" clId="{DCC7E965-0618-41A2-8E25-CA3EDC2C6C1E}" dt="2023-09-14T15:00:50.261" v="84" actId="478"/>
          <ac:spMkLst>
            <pc:docMk/>
            <pc:sldMk cId="328787623" sldId="358"/>
            <ac:spMk id="4" creationId="{00000000-0000-0000-0000-000000000000}"/>
          </ac:spMkLst>
        </pc:spChg>
        <pc:picChg chg="del mod">
          <ac:chgData name="Yudithia Ardiyani" userId="245c17805d01a989" providerId="LiveId" clId="{DCC7E965-0618-41A2-8E25-CA3EDC2C6C1E}" dt="2023-09-14T15:00:54.917" v="87" actId="478"/>
          <ac:picMkLst>
            <pc:docMk/>
            <pc:sldMk cId="328787623" sldId="358"/>
            <ac:picMk id="3" creationId="{00000000-0000-0000-0000-000000000000}"/>
          </ac:picMkLst>
        </pc:picChg>
        <pc:picChg chg="del">
          <ac:chgData name="Yudithia Ardiyani" userId="245c17805d01a989" providerId="LiveId" clId="{DCC7E965-0618-41A2-8E25-CA3EDC2C6C1E}" dt="2023-09-14T15:00:52.990" v="85" actId="478"/>
          <ac:picMkLst>
            <pc:docMk/>
            <pc:sldMk cId="328787623" sldId="358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DCC7E965-0618-41A2-8E25-CA3EDC2C6C1E}" dt="2023-09-14T15:01:10.438" v="92" actId="478"/>
        <pc:sldMkLst>
          <pc:docMk/>
          <pc:sldMk cId="2429409612" sldId="359"/>
        </pc:sldMkLst>
        <pc:spChg chg="del">
          <ac:chgData name="Yudithia Ardiyani" userId="245c17805d01a989" providerId="LiveId" clId="{DCC7E965-0618-41A2-8E25-CA3EDC2C6C1E}" dt="2023-09-14T15:01:04.045" v="89" actId="478"/>
          <ac:spMkLst>
            <pc:docMk/>
            <pc:sldMk cId="2429409612" sldId="359"/>
            <ac:spMk id="2" creationId="{00000000-0000-0000-0000-000000000000}"/>
          </ac:spMkLst>
        </pc:spChg>
        <pc:spChg chg="del">
          <ac:chgData name="Yudithia Ardiyani" userId="245c17805d01a989" providerId="LiveId" clId="{DCC7E965-0618-41A2-8E25-CA3EDC2C6C1E}" dt="2023-09-14T15:01:02.440" v="88" actId="478"/>
          <ac:spMkLst>
            <pc:docMk/>
            <pc:sldMk cId="2429409612" sldId="359"/>
            <ac:spMk id="4" creationId="{00000000-0000-0000-0000-000000000000}"/>
          </ac:spMkLst>
        </pc:spChg>
        <pc:picChg chg="del mod">
          <ac:chgData name="Yudithia Ardiyani" userId="245c17805d01a989" providerId="LiveId" clId="{DCC7E965-0618-41A2-8E25-CA3EDC2C6C1E}" dt="2023-09-14T15:01:06.738" v="91" actId="478"/>
          <ac:picMkLst>
            <pc:docMk/>
            <pc:sldMk cId="2429409612" sldId="359"/>
            <ac:picMk id="3" creationId="{00000000-0000-0000-0000-000000000000}"/>
          </ac:picMkLst>
        </pc:picChg>
        <pc:picChg chg="del">
          <ac:chgData name="Yudithia Ardiyani" userId="245c17805d01a989" providerId="LiveId" clId="{DCC7E965-0618-41A2-8E25-CA3EDC2C6C1E}" dt="2023-09-14T15:01:10.438" v="92" actId="478"/>
          <ac:picMkLst>
            <pc:docMk/>
            <pc:sldMk cId="2429409612" sldId="359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DCC7E965-0618-41A2-8E25-CA3EDC2C6C1E}" dt="2023-09-15T11:58:49.206" v="195" actId="20577"/>
        <pc:sldMkLst>
          <pc:docMk/>
          <pc:sldMk cId="2429409612" sldId="360"/>
        </pc:sldMkLst>
        <pc:spChg chg="del">
          <ac:chgData name="Yudithia Ardiyani" userId="245c17805d01a989" providerId="LiveId" clId="{DCC7E965-0618-41A2-8E25-CA3EDC2C6C1E}" dt="2023-09-14T15:01:30.151" v="95" actId="478"/>
          <ac:spMkLst>
            <pc:docMk/>
            <pc:sldMk cId="2429409612" sldId="360"/>
            <ac:spMk id="2" creationId="{00000000-0000-0000-0000-000000000000}"/>
          </ac:spMkLst>
        </pc:spChg>
        <pc:spChg chg="del">
          <ac:chgData name="Yudithia Ardiyani" userId="245c17805d01a989" providerId="LiveId" clId="{DCC7E965-0618-41A2-8E25-CA3EDC2C6C1E}" dt="2023-09-14T15:01:28.582" v="94" actId="478"/>
          <ac:spMkLst>
            <pc:docMk/>
            <pc:sldMk cId="2429409612" sldId="360"/>
            <ac:spMk id="4" creationId="{00000000-0000-0000-0000-000000000000}"/>
          </ac:spMkLst>
        </pc:spChg>
        <pc:spChg chg="mod">
          <ac:chgData name="Yudithia Ardiyani" userId="245c17805d01a989" providerId="LiveId" clId="{DCC7E965-0618-41A2-8E25-CA3EDC2C6C1E}" dt="2023-09-15T11:58:49.206" v="195" actId="20577"/>
          <ac:spMkLst>
            <pc:docMk/>
            <pc:sldMk cId="2429409612" sldId="360"/>
            <ac:spMk id="8" creationId="{B9C16D2F-0566-40EE-ADEE-2FBD5D333D08}"/>
          </ac:spMkLst>
        </pc:spChg>
        <pc:picChg chg="del">
          <ac:chgData name="Yudithia Ardiyani" userId="245c17805d01a989" providerId="LiveId" clId="{DCC7E965-0618-41A2-8E25-CA3EDC2C6C1E}" dt="2023-09-14T15:01:25.079" v="93" actId="478"/>
          <ac:picMkLst>
            <pc:docMk/>
            <pc:sldMk cId="2429409612" sldId="360"/>
            <ac:picMk id="3" creationId="{00000000-0000-0000-0000-000000000000}"/>
          </ac:picMkLst>
        </pc:picChg>
        <pc:picChg chg="del">
          <ac:chgData name="Yudithia Ardiyani" userId="245c17805d01a989" providerId="LiveId" clId="{DCC7E965-0618-41A2-8E25-CA3EDC2C6C1E}" dt="2023-09-14T15:01:32.631" v="96" actId="478"/>
          <ac:picMkLst>
            <pc:docMk/>
            <pc:sldMk cId="2429409612" sldId="360"/>
            <ac:picMk id="5122" creationId="{00000000-0000-0000-0000-000000000000}"/>
          </ac:picMkLst>
        </pc:picChg>
      </pc:sldChg>
      <pc:sldChg chg="addSp delSp modSp add mod">
        <pc:chgData name="Yudithia Ardiyani" userId="245c17805d01a989" providerId="LiveId" clId="{DCC7E965-0618-41A2-8E25-CA3EDC2C6C1E}" dt="2023-09-14T15:46:15.592" v="141" actId="1076"/>
        <pc:sldMkLst>
          <pc:docMk/>
          <pc:sldMk cId="2471904358" sldId="361"/>
        </pc:sldMkLst>
        <pc:spChg chg="del">
          <ac:chgData name="Yudithia Ardiyani" userId="245c17805d01a989" providerId="LiveId" clId="{DCC7E965-0618-41A2-8E25-CA3EDC2C6C1E}" dt="2023-09-14T14:57:38.057" v="53" actId="478"/>
          <ac:spMkLst>
            <pc:docMk/>
            <pc:sldMk cId="2471904358" sldId="361"/>
            <ac:spMk id="2" creationId="{00000000-0000-0000-0000-000000000000}"/>
          </ac:spMkLst>
        </pc:spChg>
        <pc:spChg chg="del">
          <ac:chgData name="Yudithia Ardiyani" userId="245c17805d01a989" providerId="LiveId" clId="{DCC7E965-0618-41A2-8E25-CA3EDC2C6C1E}" dt="2023-09-14T14:57:47.327" v="56" actId="478"/>
          <ac:spMkLst>
            <pc:docMk/>
            <pc:sldMk cId="2471904358" sldId="361"/>
            <ac:spMk id="4" creationId="{00000000-0000-0000-0000-000000000000}"/>
          </ac:spMkLst>
        </pc:spChg>
        <pc:spChg chg="add mod">
          <ac:chgData name="Yudithia Ardiyani" userId="245c17805d01a989" providerId="LiveId" clId="{DCC7E965-0618-41A2-8E25-CA3EDC2C6C1E}" dt="2023-09-14T15:43:55.578" v="108" actId="1076"/>
          <ac:spMkLst>
            <pc:docMk/>
            <pc:sldMk cId="2471904358" sldId="361"/>
            <ac:spMk id="5" creationId="{2C620131-B57E-4CB1-A97D-48745B41E347}"/>
          </ac:spMkLst>
        </pc:spChg>
        <pc:spChg chg="del">
          <ac:chgData name="Yudithia Ardiyani" userId="245c17805d01a989" providerId="LiveId" clId="{DCC7E965-0618-41A2-8E25-CA3EDC2C6C1E}" dt="2023-09-14T14:54:59.575" v="6" actId="478"/>
          <ac:spMkLst>
            <pc:docMk/>
            <pc:sldMk cId="2471904358" sldId="361"/>
            <ac:spMk id="6" creationId="{00000000-0000-0000-0000-000000000000}"/>
          </ac:spMkLst>
        </pc:spChg>
        <pc:spChg chg="add mod">
          <ac:chgData name="Yudithia Ardiyani" userId="245c17805d01a989" providerId="LiveId" clId="{DCC7E965-0618-41A2-8E25-CA3EDC2C6C1E}" dt="2023-09-14T15:46:15.592" v="141" actId="1076"/>
          <ac:spMkLst>
            <pc:docMk/>
            <pc:sldMk cId="2471904358" sldId="361"/>
            <ac:spMk id="7" creationId="{87D64E15-C501-4F3B-AA83-E81AF3283F7C}"/>
          </ac:spMkLst>
        </pc:spChg>
        <pc:spChg chg="del">
          <ac:chgData name="Yudithia Ardiyani" userId="245c17805d01a989" providerId="LiveId" clId="{DCC7E965-0618-41A2-8E25-CA3EDC2C6C1E}" dt="2023-09-14T14:55:05.908" v="7" actId="478"/>
          <ac:spMkLst>
            <pc:docMk/>
            <pc:sldMk cId="2471904358" sldId="361"/>
            <ac:spMk id="9" creationId="{00000000-0000-0000-0000-000000000000}"/>
          </ac:spMkLst>
        </pc:spChg>
        <pc:spChg chg="del">
          <ac:chgData name="Yudithia Ardiyani" userId="245c17805d01a989" providerId="LiveId" clId="{DCC7E965-0618-41A2-8E25-CA3EDC2C6C1E}" dt="2023-09-14T14:54:53.615" v="5" actId="478"/>
          <ac:spMkLst>
            <pc:docMk/>
            <pc:sldMk cId="2471904358" sldId="361"/>
            <ac:spMk id="10" creationId="{00000000-0000-0000-0000-000000000000}"/>
          </ac:spMkLst>
        </pc:spChg>
        <pc:spChg chg="del">
          <ac:chgData name="Yudithia Ardiyani" userId="245c17805d01a989" providerId="LiveId" clId="{DCC7E965-0618-41A2-8E25-CA3EDC2C6C1E}" dt="2023-09-14T14:55:07.910" v="8" actId="478"/>
          <ac:spMkLst>
            <pc:docMk/>
            <pc:sldMk cId="2471904358" sldId="361"/>
            <ac:spMk id="11" creationId="{80418B65-A856-46B4-9CBB-DC7DDC88040D}"/>
          </ac:spMkLst>
        </pc:spChg>
        <pc:picChg chg="del mod">
          <ac:chgData name="Yudithia Ardiyani" userId="245c17805d01a989" providerId="LiveId" clId="{DCC7E965-0618-41A2-8E25-CA3EDC2C6C1E}" dt="2023-09-14T14:57:41.246" v="55" actId="478"/>
          <ac:picMkLst>
            <pc:docMk/>
            <pc:sldMk cId="2471904358" sldId="361"/>
            <ac:picMk id="3" creationId="{00000000-0000-0000-0000-000000000000}"/>
          </ac:picMkLst>
        </pc:picChg>
        <pc:picChg chg="del">
          <ac:chgData name="Yudithia Ardiyani" userId="245c17805d01a989" providerId="LiveId" clId="{DCC7E965-0618-41A2-8E25-CA3EDC2C6C1E}" dt="2023-09-14T14:57:33.107" v="52" actId="478"/>
          <ac:picMkLst>
            <pc:docMk/>
            <pc:sldMk cId="2471904358" sldId="361"/>
            <ac:picMk id="5122" creationId="{00000000-0000-0000-0000-000000000000}"/>
          </ac:picMkLst>
        </pc:picChg>
      </pc:sldChg>
      <pc:sldChg chg="addSp delSp modSp add mod">
        <pc:chgData name="Yudithia Ardiyani" userId="245c17805d01a989" providerId="LiveId" clId="{DCC7E965-0618-41A2-8E25-CA3EDC2C6C1E}" dt="2023-09-15T11:56:40.027" v="186" actId="478"/>
        <pc:sldMkLst>
          <pc:docMk/>
          <pc:sldMk cId="1987884444" sldId="362"/>
        </pc:sldMkLst>
        <pc:spChg chg="del">
          <ac:chgData name="Yudithia Ardiyani" userId="245c17805d01a989" providerId="LiveId" clId="{DCC7E965-0618-41A2-8E25-CA3EDC2C6C1E}" dt="2023-09-14T14:59:21.915" v="64" actId="478"/>
          <ac:spMkLst>
            <pc:docMk/>
            <pc:sldMk cId="1987884444" sldId="362"/>
            <ac:spMk id="2" creationId="{00000000-0000-0000-0000-000000000000}"/>
          </ac:spMkLst>
        </pc:spChg>
        <pc:spChg chg="del">
          <ac:chgData name="Yudithia Ardiyani" userId="245c17805d01a989" providerId="LiveId" clId="{DCC7E965-0618-41A2-8E25-CA3EDC2C6C1E}" dt="2023-09-15T11:56:40.027" v="186" actId="478"/>
          <ac:spMkLst>
            <pc:docMk/>
            <pc:sldMk cId="1987884444" sldId="362"/>
            <ac:spMk id="4" creationId="{00000000-0000-0000-0000-000000000000}"/>
          </ac:spMkLst>
        </pc:spChg>
        <pc:spChg chg="add mod">
          <ac:chgData name="Yudithia Ardiyani" userId="245c17805d01a989" providerId="LiveId" clId="{DCC7E965-0618-41A2-8E25-CA3EDC2C6C1E}" dt="2023-09-14T15:46:06.113" v="139" actId="1076"/>
          <ac:spMkLst>
            <pc:docMk/>
            <pc:sldMk cId="1987884444" sldId="362"/>
            <ac:spMk id="5" creationId="{BAC4BACB-657C-4485-870F-67033486FA8F}"/>
          </ac:spMkLst>
        </pc:spChg>
        <pc:spChg chg="del">
          <ac:chgData name="Yudithia Ardiyani" userId="245c17805d01a989" providerId="LiveId" clId="{DCC7E965-0618-41A2-8E25-CA3EDC2C6C1E}" dt="2023-09-14T14:55:17.869" v="10" actId="478"/>
          <ac:spMkLst>
            <pc:docMk/>
            <pc:sldMk cId="1987884444" sldId="362"/>
            <ac:spMk id="6" creationId="{00000000-0000-0000-0000-000000000000}"/>
          </ac:spMkLst>
        </pc:spChg>
        <pc:spChg chg="add mod">
          <ac:chgData name="Yudithia Ardiyani" userId="245c17805d01a989" providerId="LiveId" clId="{DCC7E965-0618-41A2-8E25-CA3EDC2C6C1E}" dt="2023-09-14T15:52:28.160" v="166" actId="20577"/>
          <ac:spMkLst>
            <pc:docMk/>
            <pc:sldMk cId="1987884444" sldId="362"/>
            <ac:spMk id="7" creationId="{5C5E7804-FEEC-4C0A-8B40-F1AD6011854C}"/>
          </ac:spMkLst>
        </pc:spChg>
        <pc:spChg chg="del">
          <ac:chgData name="Yudithia Ardiyani" userId="245c17805d01a989" providerId="LiveId" clId="{DCC7E965-0618-41A2-8E25-CA3EDC2C6C1E}" dt="2023-09-14T14:55:21.339" v="11" actId="478"/>
          <ac:spMkLst>
            <pc:docMk/>
            <pc:sldMk cId="1987884444" sldId="362"/>
            <ac:spMk id="9" creationId="{00000000-0000-0000-0000-000000000000}"/>
          </ac:spMkLst>
        </pc:spChg>
        <pc:spChg chg="del">
          <ac:chgData name="Yudithia Ardiyani" userId="245c17805d01a989" providerId="LiveId" clId="{DCC7E965-0618-41A2-8E25-CA3EDC2C6C1E}" dt="2023-09-14T14:55:15.900" v="9" actId="478"/>
          <ac:spMkLst>
            <pc:docMk/>
            <pc:sldMk cId="1987884444" sldId="362"/>
            <ac:spMk id="10" creationId="{00000000-0000-0000-0000-000000000000}"/>
          </ac:spMkLst>
        </pc:spChg>
        <pc:spChg chg="del">
          <ac:chgData name="Yudithia Ardiyani" userId="245c17805d01a989" providerId="LiveId" clId="{DCC7E965-0618-41A2-8E25-CA3EDC2C6C1E}" dt="2023-09-14T14:55:23.224" v="12" actId="478"/>
          <ac:spMkLst>
            <pc:docMk/>
            <pc:sldMk cId="1987884444" sldId="362"/>
            <ac:spMk id="11" creationId="{80418B65-A856-46B4-9CBB-DC7DDC88040D}"/>
          </ac:spMkLst>
        </pc:spChg>
        <pc:picChg chg="del mod">
          <ac:chgData name="Yudithia Ardiyani" userId="245c17805d01a989" providerId="LiveId" clId="{DCC7E965-0618-41A2-8E25-CA3EDC2C6C1E}" dt="2023-09-14T14:59:24.239" v="66" actId="478"/>
          <ac:picMkLst>
            <pc:docMk/>
            <pc:sldMk cId="1987884444" sldId="362"/>
            <ac:picMk id="3" creationId="{00000000-0000-0000-0000-000000000000}"/>
          </ac:picMkLst>
        </pc:picChg>
        <pc:picChg chg="del">
          <ac:chgData name="Yudithia Ardiyani" userId="245c17805d01a989" providerId="LiveId" clId="{DCC7E965-0618-41A2-8E25-CA3EDC2C6C1E}" dt="2023-09-14T14:59:19.218" v="63" actId="478"/>
          <ac:picMkLst>
            <pc:docMk/>
            <pc:sldMk cId="1987884444" sldId="362"/>
            <ac:picMk id="5122" creationId="{00000000-0000-0000-0000-000000000000}"/>
          </ac:picMkLst>
        </pc:picChg>
      </pc:sldChg>
    </pc:docChg>
  </pc:docChgLst>
  <pc:docChgLst>
    <pc:chgData name="Yudithia Ardiyani" userId="245c17805d01a989" providerId="LiveId" clId="{C9A95D93-4478-4A73-811D-29639DF6BC69}"/>
    <pc:docChg chg="custSel delSld modSld">
      <pc:chgData name="Yudithia Ardiyani" userId="245c17805d01a989" providerId="LiveId" clId="{C9A95D93-4478-4A73-811D-29639DF6BC69}" dt="2023-05-19T15:19:21.442" v="43" actId="2696"/>
      <pc:docMkLst>
        <pc:docMk/>
      </pc:docMkLst>
      <pc:sldChg chg="addSp modSp">
        <pc:chgData name="Yudithia Ardiyani" userId="245c17805d01a989" providerId="LiveId" clId="{C9A95D93-4478-4A73-811D-29639DF6BC69}" dt="2023-05-19T15:12:34.141" v="22" actId="1076"/>
        <pc:sldMkLst>
          <pc:docMk/>
          <pc:sldMk cId="1226210669" sldId="356"/>
        </pc:sldMkLst>
        <pc:spChg chg="add mod">
          <ac:chgData name="Yudithia Ardiyani" userId="245c17805d01a989" providerId="LiveId" clId="{C9A95D93-4478-4A73-811D-29639DF6BC69}" dt="2023-05-19T15:12:34.141" v="22" actId="1076"/>
          <ac:spMkLst>
            <pc:docMk/>
            <pc:sldMk cId="1226210669" sldId="356"/>
            <ac:spMk id="9" creationId="{67582394-B44F-4C71-BCAB-55D206C916E8}"/>
          </ac:spMkLst>
        </pc:spChg>
      </pc:sldChg>
      <pc:sldChg chg="addSp delSp modSp mod">
        <pc:chgData name="Yudithia Ardiyani" userId="245c17805d01a989" providerId="LiveId" clId="{C9A95D93-4478-4A73-811D-29639DF6BC69}" dt="2023-05-19T15:16:03.371" v="25" actId="1076"/>
        <pc:sldMkLst>
          <pc:docMk/>
          <pc:sldMk cId="1226210669" sldId="357"/>
        </pc:sldMkLst>
        <pc:spChg chg="add">
          <ac:chgData name="Yudithia Ardiyani" userId="245c17805d01a989" providerId="LiveId" clId="{C9A95D93-4478-4A73-811D-29639DF6BC69}" dt="2023-05-19T15:14:08.511" v="23" actId="11529"/>
          <ac:spMkLst>
            <pc:docMk/>
            <pc:sldMk cId="1226210669" sldId="357"/>
            <ac:spMk id="5" creationId="{876E7565-2308-467A-A1D3-DFCDDD2DB9E7}"/>
          </ac:spMkLst>
        </pc:spChg>
        <pc:spChg chg="add mod">
          <ac:chgData name="Yudithia Ardiyani" userId="245c17805d01a989" providerId="LiveId" clId="{C9A95D93-4478-4A73-811D-29639DF6BC69}" dt="2023-05-19T15:16:03.371" v="25" actId="1076"/>
          <ac:spMkLst>
            <pc:docMk/>
            <pc:sldMk cId="1226210669" sldId="357"/>
            <ac:spMk id="8" creationId="{CE386A92-8FF1-483F-9541-8AED18D0F268}"/>
          </ac:spMkLst>
        </pc:spChg>
        <pc:spChg chg="del">
          <ac:chgData name="Yudithia Ardiyani" userId="245c17805d01a989" providerId="LiveId" clId="{C9A95D93-4478-4A73-811D-29639DF6BC69}" dt="2023-05-19T15:07:18.299" v="0" actId="478"/>
          <ac:spMkLst>
            <pc:docMk/>
            <pc:sldMk cId="1226210669" sldId="357"/>
            <ac:spMk id="10" creationId="{B545FC70-7556-4FCC-8F74-8DC2EC90D9C8}"/>
          </ac:spMkLst>
        </pc:spChg>
      </pc:sldChg>
      <pc:sldChg chg="addSp delSp modSp mod">
        <pc:chgData name="Yudithia Ardiyani" userId="245c17805d01a989" providerId="LiveId" clId="{C9A95D93-4478-4A73-811D-29639DF6BC69}" dt="2023-05-19T15:17:07.335" v="31" actId="1076"/>
        <pc:sldMkLst>
          <pc:docMk/>
          <pc:sldMk cId="328787623" sldId="358"/>
        </pc:sldMkLst>
        <pc:spChg chg="add">
          <ac:chgData name="Yudithia Ardiyani" userId="245c17805d01a989" providerId="LiveId" clId="{C9A95D93-4478-4A73-811D-29639DF6BC69}" dt="2023-05-19T15:16:18.283" v="26" actId="11529"/>
          <ac:spMkLst>
            <pc:docMk/>
            <pc:sldMk cId="328787623" sldId="358"/>
            <ac:spMk id="5" creationId="{0A34562E-6F5B-4FDF-B843-C86D46CA41FC}"/>
          </ac:spMkLst>
        </pc:spChg>
        <pc:spChg chg="add mod">
          <ac:chgData name="Yudithia Ardiyani" userId="245c17805d01a989" providerId="LiveId" clId="{C9A95D93-4478-4A73-811D-29639DF6BC69}" dt="2023-05-19T15:16:48.379" v="28" actId="1076"/>
          <ac:spMkLst>
            <pc:docMk/>
            <pc:sldMk cId="328787623" sldId="358"/>
            <ac:spMk id="8" creationId="{43DD63FF-C4D9-493D-A5C7-D0D4B6832730}"/>
          </ac:spMkLst>
        </pc:spChg>
        <pc:spChg chg="add mod">
          <ac:chgData name="Yudithia Ardiyani" userId="245c17805d01a989" providerId="LiveId" clId="{C9A95D93-4478-4A73-811D-29639DF6BC69}" dt="2023-05-19T15:17:07.335" v="31" actId="1076"/>
          <ac:spMkLst>
            <pc:docMk/>
            <pc:sldMk cId="328787623" sldId="358"/>
            <ac:spMk id="9" creationId="{CC65B3DD-9946-4255-94BA-41E9031EDA0F}"/>
          </ac:spMkLst>
        </pc:spChg>
        <pc:picChg chg="del">
          <ac:chgData name="Yudithia Ardiyani" userId="245c17805d01a989" providerId="LiveId" clId="{C9A95D93-4478-4A73-811D-29639DF6BC69}" dt="2023-05-19T15:07:24.863" v="1" actId="478"/>
          <ac:picMkLst>
            <pc:docMk/>
            <pc:sldMk cId="328787623" sldId="358"/>
            <ac:picMk id="6" creationId="{EB9748BE-CDF6-4014-B6CA-5CDE2B28AB2A}"/>
          </ac:picMkLst>
        </pc:picChg>
      </pc:sldChg>
      <pc:sldChg chg="addSp delSp modSp mod">
        <pc:chgData name="Yudithia Ardiyani" userId="245c17805d01a989" providerId="LiveId" clId="{C9A95D93-4478-4A73-811D-29639DF6BC69}" dt="2023-05-19T15:18:04.885" v="34" actId="1076"/>
        <pc:sldMkLst>
          <pc:docMk/>
          <pc:sldMk cId="2429409612" sldId="359"/>
        </pc:sldMkLst>
        <pc:spChg chg="add">
          <ac:chgData name="Yudithia Ardiyani" userId="245c17805d01a989" providerId="LiveId" clId="{C9A95D93-4478-4A73-811D-29639DF6BC69}" dt="2023-05-19T15:17:54.332" v="32" actId="11529"/>
          <ac:spMkLst>
            <pc:docMk/>
            <pc:sldMk cId="2429409612" sldId="359"/>
            <ac:spMk id="6" creationId="{B72C9025-FB71-4F0D-AA3F-2E8E9CAC29CE}"/>
          </ac:spMkLst>
        </pc:spChg>
        <pc:spChg chg="del">
          <ac:chgData name="Yudithia Ardiyani" userId="245c17805d01a989" providerId="LiveId" clId="{C9A95D93-4478-4A73-811D-29639DF6BC69}" dt="2023-05-19T15:07:31.948" v="3" actId="478"/>
          <ac:spMkLst>
            <pc:docMk/>
            <pc:sldMk cId="2429409612" sldId="359"/>
            <ac:spMk id="7" creationId="{8717893B-55ED-4B26-9178-3378DE5D77C1}"/>
          </ac:spMkLst>
        </pc:spChg>
        <pc:spChg chg="del">
          <ac:chgData name="Yudithia Ardiyani" userId="245c17805d01a989" providerId="LiveId" clId="{C9A95D93-4478-4A73-811D-29639DF6BC69}" dt="2023-05-19T15:07:35.752" v="4" actId="478"/>
          <ac:spMkLst>
            <pc:docMk/>
            <pc:sldMk cId="2429409612" sldId="359"/>
            <ac:spMk id="8" creationId="{6E1BCB56-802B-468E-BA39-A2FB04557B93}"/>
          </ac:spMkLst>
        </pc:spChg>
        <pc:spChg chg="add mod">
          <ac:chgData name="Yudithia Ardiyani" userId="245c17805d01a989" providerId="LiveId" clId="{C9A95D93-4478-4A73-811D-29639DF6BC69}" dt="2023-05-19T15:18:04.885" v="34" actId="1076"/>
          <ac:spMkLst>
            <pc:docMk/>
            <pc:sldMk cId="2429409612" sldId="359"/>
            <ac:spMk id="10" creationId="{82E1131B-F9AE-4D78-B247-25E18B69BA7C}"/>
          </ac:spMkLst>
        </pc:spChg>
        <pc:picChg chg="del">
          <ac:chgData name="Yudithia Ardiyani" userId="245c17805d01a989" providerId="LiveId" clId="{C9A95D93-4478-4A73-811D-29639DF6BC69}" dt="2023-05-19T15:07:27.911" v="2" actId="478"/>
          <ac:picMkLst>
            <pc:docMk/>
            <pc:sldMk cId="2429409612" sldId="359"/>
            <ac:picMk id="5" creationId="{8E437775-6AF7-4667-A836-0732E05DF01A}"/>
          </ac:picMkLst>
        </pc:picChg>
      </pc:sldChg>
      <pc:sldChg chg="addSp delSp modSp mod">
        <pc:chgData name="Yudithia Ardiyani" userId="245c17805d01a989" providerId="LiveId" clId="{C9A95D93-4478-4A73-811D-29639DF6BC69}" dt="2023-05-19T15:18:48.171" v="37" actId="1076"/>
        <pc:sldMkLst>
          <pc:docMk/>
          <pc:sldMk cId="2429409612" sldId="360"/>
        </pc:sldMkLst>
        <pc:spChg chg="add">
          <ac:chgData name="Yudithia Ardiyani" userId="245c17805d01a989" providerId="LiveId" clId="{C9A95D93-4478-4A73-811D-29639DF6BC69}" dt="2023-05-19T15:18:37.925" v="35" actId="11529"/>
          <ac:spMkLst>
            <pc:docMk/>
            <pc:sldMk cId="2429409612" sldId="360"/>
            <ac:spMk id="6" creationId="{AD993721-82D1-4061-9CCE-CA8DDB850A9E}"/>
          </ac:spMkLst>
        </pc:spChg>
        <pc:spChg chg="add mod">
          <ac:chgData name="Yudithia Ardiyani" userId="245c17805d01a989" providerId="LiveId" clId="{C9A95D93-4478-4A73-811D-29639DF6BC69}" dt="2023-05-19T15:18:48.171" v="37" actId="1076"/>
          <ac:spMkLst>
            <pc:docMk/>
            <pc:sldMk cId="2429409612" sldId="360"/>
            <ac:spMk id="8" creationId="{B9C16D2F-0566-40EE-ADEE-2FBD5D333D08}"/>
          </ac:spMkLst>
        </pc:spChg>
        <pc:picChg chg="del">
          <ac:chgData name="Yudithia Ardiyani" userId="245c17805d01a989" providerId="LiveId" clId="{C9A95D93-4478-4A73-811D-29639DF6BC69}" dt="2023-05-19T15:07:42.819" v="5" actId="478"/>
          <ac:picMkLst>
            <pc:docMk/>
            <pc:sldMk cId="2429409612" sldId="360"/>
            <ac:picMk id="5" creationId="{1B597C83-E86B-44AF-960E-75BD318EAE4E}"/>
          </ac:picMkLst>
        </pc:picChg>
      </pc:sldChg>
      <pc:sldChg chg="delSp del mod">
        <pc:chgData name="Yudithia Ardiyani" userId="245c17805d01a989" providerId="LiveId" clId="{C9A95D93-4478-4A73-811D-29639DF6BC69}" dt="2023-05-19T15:19:02.468" v="38" actId="2696"/>
        <pc:sldMkLst>
          <pc:docMk/>
          <pc:sldMk cId="606840952" sldId="361"/>
        </pc:sldMkLst>
        <pc:spChg chg="del">
          <ac:chgData name="Yudithia Ardiyani" userId="245c17805d01a989" providerId="LiveId" clId="{C9A95D93-4478-4A73-811D-29639DF6BC69}" dt="2023-05-19T15:07:49.549" v="7" actId="478"/>
          <ac:spMkLst>
            <pc:docMk/>
            <pc:sldMk cId="606840952" sldId="361"/>
            <ac:spMk id="5" creationId="{E82D0842-D7C5-4E4C-BE55-40D25B6F02EC}"/>
          </ac:spMkLst>
        </pc:spChg>
        <pc:spChg chg="del">
          <ac:chgData name="Yudithia Ardiyani" userId="245c17805d01a989" providerId="LiveId" clId="{C9A95D93-4478-4A73-811D-29639DF6BC69}" dt="2023-05-19T15:07:47.558" v="6" actId="478"/>
          <ac:spMkLst>
            <pc:docMk/>
            <pc:sldMk cId="606840952" sldId="361"/>
            <ac:spMk id="7" creationId="{2C5870E5-24B0-4B8D-9B1B-8821183B46AC}"/>
          </ac:spMkLst>
        </pc:spChg>
        <pc:picChg chg="del">
          <ac:chgData name="Yudithia Ardiyani" userId="245c17805d01a989" providerId="LiveId" clId="{C9A95D93-4478-4A73-811D-29639DF6BC69}" dt="2023-05-19T15:07:51.510" v="8" actId="478"/>
          <ac:picMkLst>
            <pc:docMk/>
            <pc:sldMk cId="606840952" sldId="361"/>
            <ac:picMk id="8" creationId="{A98E7B39-3B85-43EA-B377-4DF3FF2F526E}"/>
          </ac:picMkLst>
        </pc:picChg>
        <pc:picChg chg="del">
          <ac:chgData name="Yudithia Ardiyani" userId="245c17805d01a989" providerId="LiveId" clId="{C9A95D93-4478-4A73-811D-29639DF6BC69}" dt="2023-05-19T15:07:53.211" v="9" actId="478"/>
          <ac:picMkLst>
            <pc:docMk/>
            <pc:sldMk cId="606840952" sldId="361"/>
            <ac:picMk id="9" creationId="{473696FA-5CCC-4E27-B6DB-2944E77237E3}"/>
          </ac:picMkLst>
        </pc:picChg>
      </pc:sldChg>
      <pc:sldChg chg="delSp del mod">
        <pc:chgData name="Yudithia Ardiyani" userId="245c17805d01a989" providerId="LiveId" clId="{C9A95D93-4478-4A73-811D-29639DF6BC69}" dt="2023-05-19T15:19:06.387" v="39" actId="2696"/>
        <pc:sldMkLst>
          <pc:docMk/>
          <pc:sldMk cId="3422203642" sldId="362"/>
        </pc:sldMkLst>
        <pc:picChg chg="del">
          <ac:chgData name="Yudithia Ardiyani" userId="245c17805d01a989" providerId="LiveId" clId="{C9A95D93-4478-4A73-811D-29639DF6BC69}" dt="2023-05-19T15:07:58.735" v="10" actId="478"/>
          <ac:picMkLst>
            <pc:docMk/>
            <pc:sldMk cId="3422203642" sldId="362"/>
            <ac:picMk id="8" creationId="{7A0DBAC2-BD60-4504-9699-875D7D0056D7}"/>
          </ac:picMkLst>
        </pc:picChg>
      </pc:sldChg>
      <pc:sldChg chg="delSp del mod">
        <pc:chgData name="Yudithia Ardiyani" userId="245c17805d01a989" providerId="LiveId" clId="{C9A95D93-4478-4A73-811D-29639DF6BC69}" dt="2023-05-19T15:19:09.824" v="40" actId="2696"/>
        <pc:sldMkLst>
          <pc:docMk/>
          <pc:sldMk cId="1144096814" sldId="363"/>
        </pc:sldMkLst>
        <pc:picChg chg="del">
          <ac:chgData name="Yudithia Ardiyani" userId="245c17805d01a989" providerId="LiveId" clId="{C9A95D93-4478-4A73-811D-29639DF6BC69}" dt="2023-05-19T15:08:01.661" v="11" actId="478"/>
          <ac:picMkLst>
            <pc:docMk/>
            <pc:sldMk cId="1144096814" sldId="363"/>
            <ac:picMk id="8" creationId="{052A8670-FFBE-4973-8B05-2961528B3BBD}"/>
          </ac:picMkLst>
        </pc:picChg>
        <pc:picChg chg="del">
          <ac:chgData name="Yudithia Ardiyani" userId="245c17805d01a989" providerId="LiveId" clId="{C9A95D93-4478-4A73-811D-29639DF6BC69}" dt="2023-05-19T15:08:03.376" v="12" actId="478"/>
          <ac:picMkLst>
            <pc:docMk/>
            <pc:sldMk cId="1144096814" sldId="363"/>
            <ac:picMk id="9" creationId="{2AC3DE15-07FA-4307-890E-D06D6B830F3C}"/>
          </ac:picMkLst>
        </pc:picChg>
      </pc:sldChg>
      <pc:sldChg chg="delSp del mod">
        <pc:chgData name="Yudithia Ardiyani" userId="245c17805d01a989" providerId="LiveId" clId="{C9A95D93-4478-4A73-811D-29639DF6BC69}" dt="2023-05-19T15:19:13.521" v="41" actId="2696"/>
        <pc:sldMkLst>
          <pc:docMk/>
          <pc:sldMk cId="3580399755" sldId="364"/>
        </pc:sldMkLst>
        <pc:picChg chg="del">
          <ac:chgData name="Yudithia Ardiyani" userId="245c17805d01a989" providerId="LiveId" clId="{C9A95D93-4478-4A73-811D-29639DF6BC69}" dt="2023-05-19T15:08:06.314" v="13" actId="478"/>
          <ac:picMkLst>
            <pc:docMk/>
            <pc:sldMk cId="3580399755" sldId="364"/>
            <ac:picMk id="5" creationId="{125A9CE7-C614-46A5-B499-AFD5A0EF5BC8}"/>
          </ac:picMkLst>
        </pc:picChg>
      </pc:sldChg>
      <pc:sldChg chg="delSp del mod">
        <pc:chgData name="Yudithia Ardiyani" userId="245c17805d01a989" providerId="LiveId" clId="{C9A95D93-4478-4A73-811D-29639DF6BC69}" dt="2023-05-19T15:19:17.570" v="42" actId="2696"/>
        <pc:sldMkLst>
          <pc:docMk/>
          <pc:sldMk cId="3580399755" sldId="365"/>
        </pc:sldMkLst>
        <pc:picChg chg="del">
          <ac:chgData name="Yudithia Ardiyani" userId="245c17805d01a989" providerId="LiveId" clId="{C9A95D93-4478-4A73-811D-29639DF6BC69}" dt="2023-05-19T15:08:09.700" v="14" actId="478"/>
          <ac:picMkLst>
            <pc:docMk/>
            <pc:sldMk cId="3580399755" sldId="365"/>
            <ac:picMk id="5" creationId="{63C80125-A25E-4C76-ABB7-388D72558013}"/>
          </ac:picMkLst>
        </pc:picChg>
        <pc:picChg chg="del">
          <ac:chgData name="Yudithia Ardiyani" userId="245c17805d01a989" providerId="LiveId" clId="{C9A95D93-4478-4A73-811D-29639DF6BC69}" dt="2023-05-19T15:08:11.274" v="15" actId="478"/>
          <ac:picMkLst>
            <pc:docMk/>
            <pc:sldMk cId="3580399755" sldId="365"/>
            <ac:picMk id="9" creationId="{0177BBEE-D51B-41D6-A928-1A17362FE7FA}"/>
          </ac:picMkLst>
        </pc:picChg>
      </pc:sldChg>
      <pc:sldChg chg="delSp del mod">
        <pc:chgData name="Yudithia Ardiyani" userId="245c17805d01a989" providerId="LiveId" clId="{C9A95D93-4478-4A73-811D-29639DF6BC69}" dt="2023-05-19T15:19:21.442" v="43" actId="2696"/>
        <pc:sldMkLst>
          <pc:docMk/>
          <pc:sldMk cId="3580399755" sldId="366"/>
        </pc:sldMkLst>
        <pc:picChg chg="del">
          <ac:chgData name="Yudithia Ardiyani" userId="245c17805d01a989" providerId="LiveId" clId="{C9A95D93-4478-4A73-811D-29639DF6BC69}" dt="2023-05-19T15:08:14.468" v="16" actId="478"/>
          <ac:picMkLst>
            <pc:docMk/>
            <pc:sldMk cId="3580399755" sldId="366"/>
            <ac:picMk id="5" creationId="{780B6A2D-C65A-4419-8C5A-C7EDDCBFB0E0}"/>
          </ac:picMkLst>
        </pc:picChg>
        <pc:picChg chg="del">
          <ac:chgData name="Yudithia Ardiyani" userId="245c17805d01a989" providerId="LiveId" clId="{C9A95D93-4478-4A73-811D-29639DF6BC69}" dt="2023-05-19T15:08:16.190" v="17" actId="478"/>
          <ac:picMkLst>
            <pc:docMk/>
            <pc:sldMk cId="3580399755" sldId="366"/>
            <ac:picMk id="8" creationId="{F4B4816A-2E37-41C2-9769-970E52FF0A3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83D40-FE99-492F-81BB-804B9762E9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635F6-B300-4734-8D2B-FE1E21CBB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8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627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984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48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76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50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36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56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828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984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36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163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3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3200" dirty="0" err="1">
                <a:latin typeface="Andalus" pitchFamily="18" charset="-78"/>
                <a:cs typeface="Andalus" pitchFamily="18" charset="-78"/>
              </a:rPr>
              <a:t>Pertemuan</a:t>
            </a:r>
            <a:r>
              <a:rPr lang="en-US" sz="3200" dirty="0">
                <a:latin typeface="Andalus" pitchFamily="18" charset="-78"/>
                <a:cs typeface="Andalus" pitchFamily="18" charset="-78"/>
              </a:rPr>
              <a:t>  1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95473" y="1880944"/>
            <a:ext cx="789751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Kalkulus</a:t>
            </a:r>
            <a:r>
              <a:rPr lang="en-US" sz="3600" b="1" dirty="0"/>
              <a:t> 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62200" y="3198167"/>
            <a:ext cx="46482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By  : Yudithia Ardiyani, </a:t>
            </a:r>
            <a:r>
              <a:rPr lang="en-US" sz="2400" b="1" dirty="0" err="1"/>
              <a:t>S.Si</a:t>
            </a:r>
            <a:r>
              <a:rPr lang="en-US" sz="2400" b="1" dirty="0"/>
              <a:t>, M.T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03350" y="0"/>
            <a:ext cx="6481763" cy="10772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sz="3200" b="1" dirty="0"/>
              <a:t>TEKNIK INDUSTRI </a:t>
            </a:r>
          </a:p>
          <a:p>
            <a:pPr algn="ctr">
              <a:defRPr/>
            </a:pPr>
            <a:r>
              <a:rPr lang="en-US" sz="3200" b="1" dirty="0"/>
              <a:t>FAKULTAS TEKNIK UPI YAI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418B65-A856-46B4-9CBB-DC7DDC88040D}"/>
              </a:ext>
            </a:extLst>
          </p:cNvPr>
          <p:cNvSpPr/>
          <p:nvPr/>
        </p:nvSpPr>
        <p:spPr>
          <a:xfrm>
            <a:off x="1807380" y="4131231"/>
            <a:ext cx="5529239" cy="15696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cs typeface="Andalus" pitchFamily="18" charset="-78"/>
              </a:rPr>
              <a:t>Bilangan</a:t>
            </a:r>
            <a:r>
              <a:rPr lang="en-US" sz="3200" b="1" dirty="0">
                <a:cs typeface="Andalus" pitchFamily="18" charset="-78"/>
              </a:rPr>
              <a:t> Real Dan </a:t>
            </a:r>
            <a:r>
              <a:rPr lang="en-US" sz="3200" b="1" dirty="0" err="1">
                <a:cs typeface="Andalus" pitchFamily="18" charset="-78"/>
              </a:rPr>
              <a:t>Pertaksamaan</a:t>
            </a:r>
            <a:endParaRPr lang="en-US" sz="3200" b="1" dirty="0">
              <a:cs typeface="Andalus" pitchFamily="18" charset="-78"/>
            </a:endParaRPr>
          </a:p>
          <a:p>
            <a:pPr algn="ctr"/>
            <a:r>
              <a:rPr lang="en-US" sz="3200" b="1" dirty="0" err="1">
                <a:cs typeface="Andalus" pitchFamily="18" charset="-78"/>
              </a:rPr>
              <a:t>Kalkulus</a:t>
            </a:r>
            <a:r>
              <a:rPr lang="en-US" sz="3200" b="1" dirty="0">
                <a:cs typeface="Andalus" pitchFamily="18" charset="-78"/>
              </a:rPr>
              <a:t> I</a:t>
            </a:r>
            <a:endParaRPr lang="en-US" sz="3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9D8DB4-0817-42F0-84BC-C183EBE2E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028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C620131-B57E-4CB1-A97D-48745B41E347}"/>
              </a:ext>
            </a:extLst>
          </p:cNvPr>
          <p:cNvSpPr/>
          <p:nvPr/>
        </p:nvSpPr>
        <p:spPr>
          <a:xfrm>
            <a:off x="304800" y="1295400"/>
            <a:ext cx="731520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5BBE4E"/>
                </a:solidFill>
                <a:latin typeface="Arial" panose="020B0604020202090204" pitchFamily="34" charset="0"/>
              </a:rPr>
              <a:t>• </a:t>
            </a:r>
            <a:r>
              <a:rPr lang="en-US" sz="2800" dirty="0" err="1">
                <a:solidFill>
                  <a:srgbClr val="080808"/>
                </a:solidFill>
                <a:latin typeface="Arial" panose="020B0604020202090204" pitchFamily="34" charset="0"/>
              </a:rPr>
              <a:t>Bilangan</a:t>
            </a:r>
            <a:r>
              <a:rPr lang="en-US" sz="2800" dirty="0">
                <a:solidFill>
                  <a:srgbClr val="080808"/>
                </a:solidFill>
                <a:latin typeface="Arial" panose="020B0604020202090204" pitchFamily="34" charset="0"/>
              </a:rPr>
              <a:t> Real, </a:t>
            </a:r>
            <a:r>
              <a:rPr lang="en-US" sz="2800" dirty="0" err="1">
                <a:solidFill>
                  <a:srgbClr val="080808"/>
                </a:solidFill>
                <a:latin typeface="Arial" panose="020B0604020202090204" pitchFamily="34" charset="0"/>
              </a:rPr>
              <a:t>Pertaksamaan</a:t>
            </a:r>
            <a:r>
              <a:rPr lang="en-US" sz="2800" dirty="0">
                <a:solidFill>
                  <a:srgbClr val="080808"/>
                </a:solidFill>
                <a:latin typeface="Arial" panose="020B0604020202090204" pitchFamily="34" charset="0"/>
              </a:rPr>
              <a:t>, </a:t>
            </a:r>
            <a:r>
              <a:rPr lang="en-US" sz="2800" dirty="0" err="1">
                <a:solidFill>
                  <a:srgbClr val="080808"/>
                </a:solidFill>
                <a:latin typeface="Arial" panose="020B0604020202090204" pitchFamily="34" charset="0"/>
              </a:rPr>
              <a:t>Fungsi</a:t>
            </a:r>
            <a:br>
              <a:rPr lang="en-US" sz="2800" dirty="0">
                <a:solidFill>
                  <a:srgbClr val="080808"/>
                </a:solidFill>
                <a:latin typeface="Arial" panose="020B0604020202090204" pitchFamily="34" charset="0"/>
              </a:rPr>
            </a:br>
            <a:r>
              <a:rPr lang="en-US" sz="2800" dirty="0">
                <a:solidFill>
                  <a:srgbClr val="5BBE4E"/>
                </a:solidFill>
                <a:latin typeface="Arial" panose="020B0604020202090204" pitchFamily="34" charset="0"/>
              </a:rPr>
              <a:t>• </a:t>
            </a:r>
            <a:r>
              <a:rPr lang="en-US" sz="2800" dirty="0">
                <a:solidFill>
                  <a:srgbClr val="080808"/>
                </a:solidFill>
                <a:latin typeface="Arial" panose="020B0604020202090204" pitchFamily="34" charset="0"/>
              </a:rPr>
              <a:t>Limit dan </a:t>
            </a:r>
            <a:r>
              <a:rPr lang="en-US" sz="2800" dirty="0" err="1">
                <a:solidFill>
                  <a:srgbClr val="080808"/>
                </a:solidFill>
                <a:latin typeface="Arial" panose="020B0604020202090204" pitchFamily="34" charset="0"/>
              </a:rPr>
              <a:t>Kekontinuan</a:t>
            </a:r>
            <a:br>
              <a:rPr lang="en-US" sz="2800" dirty="0">
                <a:solidFill>
                  <a:srgbClr val="080808"/>
                </a:solidFill>
                <a:latin typeface="Arial" panose="020B0604020202090204" pitchFamily="34" charset="0"/>
              </a:rPr>
            </a:br>
            <a:r>
              <a:rPr lang="en-US" sz="2800" dirty="0">
                <a:solidFill>
                  <a:srgbClr val="5BBE4E"/>
                </a:solidFill>
                <a:latin typeface="Arial" panose="020B0604020202090204" pitchFamily="34" charset="0"/>
              </a:rPr>
              <a:t>• </a:t>
            </a:r>
            <a:r>
              <a:rPr lang="en-US" sz="2800" dirty="0" err="1">
                <a:solidFill>
                  <a:srgbClr val="080808"/>
                </a:solidFill>
                <a:latin typeface="Arial" panose="020B0604020202090204" pitchFamily="34" charset="0"/>
              </a:rPr>
              <a:t>Turunan</a:t>
            </a:r>
            <a:br>
              <a:rPr lang="en-US" sz="2800" dirty="0">
                <a:solidFill>
                  <a:srgbClr val="080808"/>
                </a:solidFill>
                <a:latin typeface="Arial" panose="020B0604020202090204" pitchFamily="34" charset="0"/>
              </a:rPr>
            </a:br>
            <a:r>
              <a:rPr lang="en-US" sz="2800" dirty="0">
                <a:solidFill>
                  <a:srgbClr val="5BBE4E"/>
                </a:solidFill>
                <a:latin typeface="Arial" panose="020B0604020202090204" pitchFamily="34" charset="0"/>
              </a:rPr>
              <a:t>• </a:t>
            </a:r>
            <a:r>
              <a:rPr lang="en-US" sz="2800" dirty="0" err="1">
                <a:solidFill>
                  <a:srgbClr val="080808"/>
                </a:solidFill>
                <a:latin typeface="Arial" panose="020B0604020202090204" pitchFamily="34" charset="0"/>
              </a:rPr>
              <a:t>Aplikasi</a:t>
            </a:r>
            <a:r>
              <a:rPr lang="en-US" sz="2800" dirty="0">
                <a:solidFill>
                  <a:srgbClr val="080808"/>
                </a:solidFill>
                <a:latin typeface="Arial" panose="020B0604020202090204" pitchFamily="34" charset="0"/>
              </a:rPr>
              <a:t> </a:t>
            </a:r>
            <a:r>
              <a:rPr lang="en-US" sz="2800" dirty="0" err="1">
                <a:solidFill>
                  <a:srgbClr val="080808"/>
                </a:solidFill>
                <a:latin typeface="Arial" panose="020B0604020202090204" pitchFamily="34" charset="0"/>
              </a:rPr>
              <a:t>Turunan</a:t>
            </a:r>
            <a:br>
              <a:rPr lang="en-US" sz="2800" dirty="0">
                <a:solidFill>
                  <a:srgbClr val="080808"/>
                </a:solidFill>
                <a:latin typeface="Arial" panose="020B0604020202090204" pitchFamily="34" charset="0"/>
              </a:rPr>
            </a:br>
            <a:r>
              <a:rPr lang="en-US" sz="2800" dirty="0">
                <a:solidFill>
                  <a:srgbClr val="5BBE4E"/>
                </a:solidFill>
                <a:latin typeface="Arial" panose="020B0604020202090204" pitchFamily="34" charset="0"/>
              </a:rPr>
              <a:t>• </a:t>
            </a:r>
            <a:r>
              <a:rPr lang="en-US" sz="2800" dirty="0">
                <a:solidFill>
                  <a:srgbClr val="080808"/>
                </a:solidFill>
                <a:latin typeface="Arial" panose="020B0604020202090204" pitchFamily="34" charset="0"/>
              </a:rPr>
              <a:t>Integral</a:t>
            </a:r>
            <a:br>
              <a:rPr lang="en-US" sz="2800" dirty="0">
                <a:solidFill>
                  <a:srgbClr val="080808"/>
                </a:solidFill>
                <a:latin typeface="Arial" panose="020B0604020202090204" pitchFamily="34" charset="0"/>
              </a:rPr>
            </a:br>
            <a:r>
              <a:rPr lang="en-US" sz="2800" dirty="0">
                <a:solidFill>
                  <a:srgbClr val="5BBE4E"/>
                </a:solidFill>
                <a:latin typeface="Arial" panose="020B0604020202090204" pitchFamily="34" charset="0"/>
              </a:rPr>
              <a:t>• </a:t>
            </a:r>
            <a:r>
              <a:rPr lang="en-US" sz="2800" dirty="0" err="1">
                <a:solidFill>
                  <a:srgbClr val="080808"/>
                </a:solidFill>
                <a:latin typeface="Arial" panose="020B0604020202090204" pitchFamily="34" charset="0"/>
              </a:rPr>
              <a:t>Aplikasi</a:t>
            </a:r>
            <a:r>
              <a:rPr lang="en-US" sz="2800" dirty="0">
                <a:solidFill>
                  <a:srgbClr val="080808"/>
                </a:solidFill>
                <a:latin typeface="Arial" panose="020B0604020202090204" pitchFamily="34" charset="0"/>
              </a:rPr>
              <a:t> Integral</a:t>
            </a:r>
            <a:br>
              <a:rPr lang="en-US" sz="2800" dirty="0">
                <a:solidFill>
                  <a:srgbClr val="080808"/>
                </a:solidFill>
                <a:latin typeface="Arial" panose="020B0604020202090204" pitchFamily="34" charset="0"/>
              </a:rPr>
            </a:br>
            <a:r>
              <a:rPr lang="en-US" sz="2800" dirty="0">
                <a:solidFill>
                  <a:srgbClr val="5BBE4E"/>
                </a:solidFill>
                <a:latin typeface="Arial" panose="020B0604020202090204" pitchFamily="34" charset="0"/>
              </a:rPr>
              <a:t>• </a:t>
            </a:r>
            <a:r>
              <a:rPr lang="en-US" sz="2800" dirty="0" err="1">
                <a:solidFill>
                  <a:srgbClr val="080808"/>
                </a:solidFill>
                <a:latin typeface="Arial" panose="020B0604020202090204" pitchFamily="34" charset="0"/>
              </a:rPr>
              <a:t>Fungsi</a:t>
            </a:r>
            <a:r>
              <a:rPr lang="en-US" sz="2800" dirty="0">
                <a:solidFill>
                  <a:srgbClr val="080808"/>
                </a:solidFill>
                <a:latin typeface="Arial" panose="020B0604020202090204" pitchFamily="34" charset="0"/>
              </a:rPr>
              <a:t> </a:t>
            </a:r>
            <a:r>
              <a:rPr lang="en-US" sz="2800" dirty="0" err="1">
                <a:solidFill>
                  <a:srgbClr val="080808"/>
                </a:solidFill>
                <a:latin typeface="Arial" panose="020B0604020202090204" pitchFamily="34" charset="0"/>
              </a:rPr>
              <a:t>Transenden</a:t>
            </a:r>
            <a:r>
              <a:rPr lang="en-US" sz="2800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D64E15-C501-4F3B-AA83-E81AF3283F7C}"/>
              </a:ext>
            </a:extLst>
          </p:cNvPr>
          <p:cNvSpPr/>
          <p:nvPr/>
        </p:nvSpPr>
        <p:spPr>
          <a:xfrm>
            <a:off x="2838450" y="228600"/>
            <a:ext cx="34671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Pokok</a:t>
            </a:r>
            <a:r>
              <a:rPr lang="en-US" sz="3600" dirty="0"/>
              <a:t> </a:t>
            </a:r>
            <a:r>
              <a:rPr lang="en-US" sz="3600" dirty="0" err="1"/>
              <a:t>Bahasan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71904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AC4BACB-657C-4485-870F-67033486FA8F}"/>
              </a:ext>
            </a:extLst>
          </p:cNvPr>
          <p:cNvSpPr/>
          <p:nvPr/>
        </p:nvSpPr>
        <p:spPr>
          <a:xfrm>
            <a:off x="3200400" y="228600"/>
            <a:ext cx="243840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Referensi</a:t>
            </a:r>
            <a:endParaRPr lang="en-US" sz="3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5E7804-FEEC-4C0A-8B40-F1AD6011854C}"/>
              </a:ext>
            </a:extLst>
          </p:cNvPr>
          <p:cNvSpPr/>
          <p:nvPr/>
        </p:nvSpPr>
        <p:spPr>
          <a:xfrm>
            <a:off x="152400" y="1371600"/>
            <a:ext cx="9296400" cy="2047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5BBE4E"/>
                </a:solidFill>
                <a:latin typeface="Wingdings" panose="05000000000000000000" pitchFamily="2" charset="2"/>
              </a:rPr>
              <a:t></a:t>
            </a:r>
            <a:r>
              <a:rPr lang="en-US" sz="2000" dirty="0" err="1">
                <a:solidFill>
                  <a:srgbClr val="080808"/>
                </a:solidFill>
                <a:latin typeface="Arial" panose="020B0604020202090204" pitchFamily="34" charset="0"/>
              </a:rPr>
              <a:t>Varbeg</a:t>
            </a:r>
            <a:r>
              <a:rPr lang="en-US" sz="2000" dirty="0">
                <a:solidFill>
                  <a:srgbClr val="080808"/>
                </a:solidFill>
                <a:latin typeface="Arial" panose="020B0604020202090204" pitchFamily="34" charset="0"/>
              </a:rPr>
              <a:t>, Purcell, </a:t>
            </a:r>
            <a:r>
              <a:rPr lang="en-US" sz="2000" dirty="0" err="1">
                <a:solidFill>
                  <a:srgbClr val="080808"/>
                </a:solidFill>
                <a:latin typeface="Arial" panose="020B0604020202090204" pitchFamily="34" charset="0"/>
              </a:rPr>
              <a:t>Ringdon</a:t>
            </a:r>
            <a:r>
              <a:rPr lang="en-US" sz="2000" dirty="0">
                <a:solidFill>
                  <a:srgbClr val="080808"/>
                </a:solidFill>
                <a:latin typeface="Arial" panose="020B0604020202090204" pitchFamily="34" charset="0"/>
              </a:rPr>
              <a:t>, </a:t>
            </a:r>
            <a:r>
              <a:rPr lang="en-US" sz="2000" i="1" dirty="0" err="1">
                <a:solidFill>
                  <a:srgbClr val="080808"/>
                </a:solidFill>
                <a:latin typeface="Arial" panose="020B0604020202090204" pitchFamily="34" charset="0"/>
              </a:rPr>
              <a:t>Kalkulus</a:t>
            </a:r>
            <a:r>
              <a:rPr lang="en-US" sz="2000" i="1" dirty="0">
                <a:solidFill>
                  <a:srgbClr val="080808"/>
                </a:solidFill>
                <a:latin typeface="Arial" panose="020B0604020202090204" pitchFamily="34" charset="0"/>
              </a:rPr>
              <a:t> </a:t>
            </a:r>
            <a:r>
              <a:rPr lang="en-US" sz="2000" i="1" dirty="0" err="1">
                <a:solidFill>
                  <a:srgbClr val="080808"/>
                </a:solidFill>
                <a:latin typeface="Arial" panose="020B0604020202090204" pitchFamily="34" charset="0"/>
              </a:rPr>
              <a:t>Jilid</a:t>
            </a:r>
            <a:r>
              <a:rPr lang="en-US" sz="2000" i="1" dirty="0">
                <a:solidFill>
                  <a:srgbClr val="080808"/>
                </a:solidFill>
                <a:latin typeface="Arial" panose="020B0604020202090204" pitchFamily="34" charset="0"/>
              </a:rPr>
              <a:t> 1</a:t>
            </a:r>
            <a:r>
              <a:rPr lang="en-US" sz="2000" dirty="0">
                <a:solidFill>
                  <a:srgbClr val="080808"/>
                </a:solidFill>
                <a:latin typeface="Arial" panose="020B0604020202090204" pitchFamily="34" charset="0"/>
              </a:rPr>
              <a:t>,Penerbit </a:t>
            </a:r>
            <a:r>
              <a:rPr lang="en-US" sz="2000" dirty="0" err="1">
                <a:solidFill>
                  <a:srgbClr val="080808"/>
                </a:solidFill>
                <a:latin typeface="Arial" panose="020B0604020202090204" pitchFamily="34" charset="0"/>
              </a:rPr>
              <a:t>Erlangga</a:t>
            </a:r>
            <a:r>
              <a:rPr lang="en-US" sz="2000" dirty="0">
                <a:solidFill>
                  <a:srgbClr val="080808"/>
                </a:solidFill>
                <a:latin typeface="Arial" panose="020B0604020202090204" pitchFamily="34" charset="0"/>
              </a:rPr>
              <a:t>, 2008</a:t>
            </a:r>
            <a:br>
              <a:rPr lang="en-US" sz="2000" dirty="0">
                <a:solidFill>
                  <a:srgbClr val="080808"/>
                </a:solidFill>
                <a:latin typeface="Arial" panose="020B0604020202090204" pitchFamily="34" charset="0"/>
              </a:rPr>
            </a:br>
            <a:r>
              <a:rPr lang="en-US" sz="2000" dirty="0">
                <a:solidFill>
                  <a:srgbClr val="5BBE4E"/>
                </a:solidFill>
                <a:latin typeface="Wingdings" panose="05000000000000000000" pitchFamily="2" charset="2"/>
              </a:rPr>
              <a:t></a:t>
            </a:r>
            <a:r>
              <a:rPr lang="en-US" sz="2000" dirty="0">
                <a:solidFill>
                  <a:srgbClr val="080808"/>
                </a:solidFill>
                <a:latin typeface="Arial" panose="020B0604020202090204" pitchFamily="34" charset="0"/>
              </a:rPr>
              <a:t>Hendra </a:t>
            </a:r>
            <a:r>
              <a:rPr lang="en-US" sz="2000" dirty="0" err="1">
                <a:solidFill>
                  <a:srgbClr val="080808"/>
                </a:solidFill>
                <a:latin typeface="Arial" panose="020B0604020202090204" pitchFamily="34" charset="0"/>
              </a:rPr>
              <a:t>Gunawan</a:t>
            </a:r>
            <a:r>
              <a:rPr lang="en-US" sz="2000" dirty="0">
                <a:solidFill>
                  <a:srgbClr val="080808"/>
                </a:solidFill>
                <a:latin typeface="Arial" panose="020B0604020202090204" pitchFamily="34" charset="0"/>
              </a:rPr>
              <a:t>, </a:t>
            </a:r>
            <a:r>
              <a:rPr lang="en-US" sz="2000" i="1" dirty="0" err="1">
                <a:solidFill>
                  <a:srgbClr val="080808"/>
                </a:solidFill>
                <a:latin typeface="Arial" panose="020B0604020202090204" pitchFamily="34" charset="0"/>
              </a:rPr>
              <a:t>Matematika</a:t>
            </a:r>
            <a:r>
              <a:rPr lang="en-US" sz="2000" i="1" dirty="0">
                <a:solidFill>
                  <a:srgbClr val="080808"/>
                </a:solidFill>
                <a:latin typeface="Arial" panose="020B0604020202090204" pitchFamily="34" charset="0"/>
              </a:rPr>
              <a:t> 1A </a:t>
            </a:r>
            <a:r>
              <a:rPr lang="en-US" sz="2000" dirty="0">
                <a:solidFill>
                  <a:srgbClr val="080808"/>
                </a:solidFill>
                <a:latin typeface="Arial" panose="020B0604020202090204" pitchFamily="34" charset="0"/>
              </a:rPr>
              <a:t>(MA1201), ITB, 2014</a:t>
            </a:r>
            <a:r>
              <a:rPr lang="en-US" sz="20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DLL</a:t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7884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BBF26D2-DE3D-4276-8C8D-874246FDD994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9DEC2A0-70F7-414F-A588-6B1030A38FE1}"/>
              </a:ext>
            </a:extLst>
          </p:cNvPr>
          <p:cNvSpPr txBox="1">
            <a:spLocks/>
          </p:cNvSpPr>
          <p:nvPr/>
        </p:nvSpPr>
        <p:spPr>
          <a:xfrm>
            <a:off x="457200" y="228600"/>
            <a:ext cx="8229600" cy="1066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 err="1"/>
              <a:t>Bilangan</a:t>
            </a:r>
            <a:r>
              <a:rPr lang="en-US" altLang="en-US" sz="3200" b="1" dirty="0"/>
              <a:t> Real dan </a:t>
            </a:r>
            <a:r>
              <a:rPr lang="en-US" altLang="en-US" sz="3200" b="1" dirty="0" err="1"/>
              <a:t>Notasi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Selang</a:t>
            </a:r>
            <a:endParaRPr lang="en-US" altLang="en-US" sz="32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CD6A363-E251-4B25-8B42-130EC03F17F0}"/>
              </a:ext>
            </a:extLst>
          </p:cNvPr>
          <p:cNvSpPr txBox="1">
            <a:spLocks/>
          </p:cNvSpPr>
          <p:nvPr/>
        </p:nvSpPr>
        <p:spPr>
          <a:xfrm>
            <a:off x="304800" y="1024890"/>
            <a:ext cx="8534400" cy="432435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en-US" i="1"/>
              <a:t>Bilangan real meliputi bilangan rasional (seperti ½ dan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es-ES"/>
              <a:t>2) dan </a:t>
            </a:r>
            <a:r>
              <a:rPr lang="es-ES" i="1"/>
              <a:t>irasional (seperti √2 dan π). Bilangan rasional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en-US"/>
              <a:t>meliputi semua bilangan </a:t>
            </a:r>
            <a:r>
              <a:rPr lang="en-US" i="1"/>
              <a:t>bulat (positif, nol, dan negatif)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fi-FI"/>
              <a:t>dan </a:t>
            </a:r>
            <a:r>
              <a:rPr lang="fi-FI" i="1"/>
              <a:t>pecahan murni. Himpunan semua bilangan real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en-US"/>
              <a:t>dilambangkan dengan </a:t>
            </a:r>
            <a:r>
              <a:rPr lang="en-US" b="1"/>
              <a:t>R.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endParaRPr lang="en-US" b="1"/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en-US"/>
              <a:t>Bilangan real memenuhi </a:t>
            </a:r>
            <a:r>
              <a:rPr lang="en-US" i="1"/>
              <a:t>sifat aljabar (terhadap operasi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sv-SE"/>
              <a:t>penjumlahan dan perkalian), </a:t>
            </a:r>
            <a:r>
              <a:rPr lang="sv-SE" i="1"/>
              <a:t>sifat urutan (tentang &lt;, =,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en-US"/>
              <a:t>dan &gt;), dan </a:t>
            </a:r>
            <a:r>
              <a:rPr lang="en-US" i="1"/>
              <a:t>sifat kelengkapan. Sifat kelengkapan memungkinkan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fi-FI"/>
              <a:t>kita menyatakan </a:t>
            </a:r>
            <a:r>
              <a:rPr lang="fi-FI" b="1"/>
              <a:t>R sebagai suatu garis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en-US"/>
              <a:t>(yang tak berlubang), yang disebut </a:t>
            </a:r>
            <a:r>
              <a:rPr lang="en-US" i="1"/>
              <a:t>garis bilangan real.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31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CBC9C9B-E2FE-4FCA-B84F-C57451E1CE4A}"/>
              </a:ext>
            </a:extLst>
          </p:cNvPr>
          <p:cNvSpPr/>
          <p:nvPr/>
        </p:nvSpPr>
        <p:spPr>
          <a:xfrm>
            <a:off x="0" y="-3517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20371EA-13DE-4EFA-87BF-1F1E059CB348}"/>
              </a:ext>
            </a:extLst>
          </p:cNvPr>
          <p:cNvSpPr txBox="1">
            <a:spLocks/>
          </p:cNvSpPr>
          <p:nvPr/>
        </p:nvSpPr>
        <p:spPr>
          <a:xfrm>
            <a:off x="152400" y="76200"/>
            <a:ext cx="8229600" cy="1066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/>
              <a:t>Garis bilangan real</a:t>
            </a:r>
            <a:endParaRPr lang="en-US" altLang="en-US" sz="320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F7A1F12-9E73-43C8-B6ED-A18437048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813935"/>
            <a:ext cx="563880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7582394-B44F-4C71-BCAB-55D206C916E8}"/>
              </a:ext>
            </a:extLst>
          </p:cNvPr>
          <p:cNvSpPr txBox="1">
            <a:spLocks/>
          </p:cNvSpPr>
          <p:nvPr/>
        </p:nvSpPr>
        <p:spPr bwMode="auto">
          <a:xfrm>
            <a:off x="3517" y="990600"/>
            <a:ext cx="88392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anose="02040502050405020303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	Pada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garis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bilangan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real,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setiap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titik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menyatakan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sebuah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bilangan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real.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Sebaliknya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setiap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bilangan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real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dapat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dinyatakan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sebagai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sebuah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titik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pada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garis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bilangan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real.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Sebagai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perbandingan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,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himpunan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semua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bilangan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rasional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tidak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dapat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dinyatakan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sebagai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sebuah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garis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.).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	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Untuk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selanjutnya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menjadi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himpunan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semesta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kita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6E7565-2308-467A-A1D3-DFCDDD2DB9E7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E386A92-8FF1-483F-9541-8AED18D0F268}"/>
              </a:ext>
            </a:extLst>
          </p:cNvPr>
          <p:cNvSpPr txBox="1">
            <a:spLocks/>
          </p:cNvSpPr>
          <p:nvPr/>
        </p:nvSpPr>
        <p:spPr bwMode="auto">
          <a:xfrm>
            <a:off x="304800" y="542925"/>
            <a:ext cx="8229600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anose="02040502050405020303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Notasi </a:t>
            </a:r>
            <a:r>
              <a:rPr kumimoji="0" lang="nb-NO" sz="28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selang di bawah ini akan sering dipakai: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nb-NO" sz="28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(a,b) = { x є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 | a &lt; x &lt; b }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[a,b] = { x є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 | a ≤ x ≤ b }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[a,b) = { x є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 | a ≤ x &lt; b }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(a,b] = { x є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 | a &lt; x ≤ b }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(-∞,b)= { x є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 | x &lt; b }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(-∞,b]= { x </a:t>
            </a:r>
            <a:r>
              <a:rPr kumimoji="0" lang="az-Cyrl-AZ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є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 | x ≤ b }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(a,∞) = { x є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 | x &gt; a }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Tx/>
              <a:buFont typeface="Georgia"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[a,∞) = { x є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R | x ≥ a }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A34562E-6F5B-4FDF-B843-C86D46CA41FC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3DD63FF-C4D9-493D-A5C7-D0D4B6832730}"/>
              </a:ext>
            </a:extLst>
          </p:cNvPr>
          <p:cNvSpPr txBox="1">
            <a:spLocks/>
          </p:cNvSpPr>
          <p:nvPr/>
        </p:nvSpPr>
        <p:spPr>
          <a:xfrm>
            <a:off x="304800" y="76200"/>
            <a:ext cx="8229600" cy="1066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/>
              <a:t>Pertaksamaan</a:t>
            </a:r>
            <a:endParaRPr lang="en-US" altLang="en-US" sz="32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C65B3DD-9946-4255-94BA-41E9031EDA0F}"/>
              </a:ext>
            </a:extLst>
          </p:cNvPr>
          <p:cNvSpPr txBox="1">
            <a:spLocks/>
          </p:cNvSpPr>
          <p:nvPr/>
        </p:nvSpPr>
        <p:spPr>
          <a:xfrm>
            <a:off x="339650" y="982687"/>
            <a:ext cx="8229600" cy="432435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fi-FI"/>
              <a:t>Dalam kalkulus, kita sering kali menghadapi suatu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fi-FI" i="1"/>
              <a:t>pertaksamaan (dalam x), seperti x2 &lt; x.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endParaRPr lang="fi-FI" i="1"/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fi-FI" i="1"/>
              <a:t>Menyelesaikan suatu pertaksamaan dalam x berarti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fi-FI"/>
              <a:t>menentukan himpunan semua nilai x yang ‘memenuhi’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fi-FI"/>
              <a:t>pertaksamaan tersebut (yang membuat pertak-samaan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en-US"/>
              <a:t>tersebut menjadi suatu </a:t>
            </a:r>
            <a:r>
              <a:rPr lang="en-US" i="1"/>
              <a:t>ketaksamaan yang benar).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endParaRPr lang="en-US" i="1"/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fi-FI"/>
              <a:t>Himpunan semua nilai x yang memenuhi suatu 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fi-FI"/>
              <a:t>pertaksamaan </a:t>
            </a:r>
            <a:r>
              <a:rPr lang="en-US"/>
              <a:t>disebut sebagai </a:t>
            </a:r>
            <a:r>
              <a:rPr lang="en-US" i="1"/>
              <a:t>himpunan penyelesaian</a:t>
            </a:r>
          </a:p>
          <a:p>
            <a:pPr marL="365760" indent="-256032">
              <a:buClr>
                <a:schemeClr val="accent3"/>
              </a:buClr>
              <a:buFont typeface="Georgia"/>
              <a:buNone/>
              <a:defRPr/>
            </a:pPr>
            <a:r>
              <a:rPr lang="en-US"/>
              <a:t>pertaksamaan tersebut.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7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2C9025-FB71-4F0D-AA3F-2E8E9CAC29CE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2E1131B-F9AE-4D78-B247-25E18B69BA7C}"/>
              </a:ext>
            </a:extLst>
          </p:cNvPr>
          <p:cNvSpPr txBox="1">
            <a:spLocks/>
          </p:cNvSpPr>
          <p:nvPr/>
        </p:nvSpPr>
        <p:spPr bwMode="auto">
          <a:xfrm>
            <a:off x="228600" y="306558"/>
            <a:ext cx="8229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anose="02040502050405020303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125" marR="0" lvl="0" indent="-2555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SzTx/>
              <a:buFont typeface="Georgia" panose="02040502050405020303" pitchFamily="18" charset="0"/>
              <a:buNone/>
              <a:tabLst/>
              <a:defRPr/>
            </a:pPr>
            <a:r>
              <a:rPr kumimoji="0" lang="fi-FI" altLang="en-US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Contoh 1. </a:t>
            </a:r>
            <a:r>
              <a:rPr kumimoji="0" lang="fi-FI" alt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Selesaikan pertaksamaan x2 &lt; x.</a:t>
            </a:r>
          </a:p>
          <a:p>
            <a:pPr marL="365125" marR="0" lvl="0" indent="-2555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SzTx/>
              <a:buFont typeface="Georgia" panose="02040502050405020303" pitchFamily="18" charset="0"/>
              <a:buNone/>
              <a:tabLst/>
              <a:defRPr/>
            </a:pPr>
            <a:r>
              <a:rPr kumimoji="0" lang="fi-FI" alt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Jawab. Kita akan menyelesaikan pertaksamaan di </a:t>
            </a:r>
          </a:p>
          <a:p>
            <a:pPr marL="365125" marR="0" lvl="0" indent="-2555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SzTx/>
              <a:buFont typeface="Georgia" panose="02040502050405020303" pitchFamily="18" charset="0"/>
              <a:buNone/>
              <a:tabLst/>
              <a:defRPr/>
            </a:pPr>
            <a:r>
              <a:rPr kumimoji="0" lang="fi-FI" alt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Atas </a:t>
            </a:r>
            <a:r>
              <a:rPr kumimoji="0" lang="sv-SE" alt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dengan menggunakan sifat-sifat aljabar dan </a:t>
            </a:r>
          </a:p>
          <a:p>
            <a:pPr marL="365125" marR="0" lvl="0" indent="-2555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SzTx/>
              <a:buFont typeface="Georgia" panose="02040502050405020303" pitchFamily="18" charset="0"/>
              <a:buNone/>
              <a:tabLst/>
              <a:defRPr/>
            </a:pPr>
            <a:r>
              <a:rPr kumimoji="0" lang="sv-SE" alt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Urutan </a:t>
            </a: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bilangan real. Perhatikan bahwa</a:t>
            </a:r>
          </a:p>
          <a:p>
            <a:pPr marL="365125" marR="0" lvl="0" indent="-2555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SzTx/>
              <a:buFont typeface="Georgia" panose="02040502050405020303" pitchFamily="18" charset="0"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365125" marR="0" lvl="0" indent="-255588" algn="ctr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SzTx/>
              <a:buFont typeface="Georgia" panose="02040502050405020303" pitchFamily="18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x2 &lt; x ↔ x2 – x &lt; 0 ↔ x(x – 1) &lt; 0.</a:t>
            </a:r>
          </a:p>
          <a:p>
            <a:pPr marL="365125" marR="0" lvl="0" indent="-255588" algn="ctr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SzTx/>
              <a:buFont typeface="Georgia" panose="02040502050405020303" pitchFamily="18" charset="0"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365125" marR="0" lvl="0" indent="-2555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SzTx/>
              <a:buFont typeface="Georgia" panose="02040502050405020303" pitchFamily="18" charset="0"/>
              <a:buNone/>
              <a:tabLst/>
              <a:defRPr/>
            </a:pPr>
            <a:r>
              <a:rPr kumimoji="0" lang="it-IT" alt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Pembuat nol dari x(x – 1) adalah 0 dan 1. Tanda </a:t>
            </a:r>
          </a:p>
          <a:p>
            <a:pPr marL="365125" marR="0" lvl="0" indent="-2555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SzTx/>
              <a:buFont typeface="Georgia" panose="02040502050405020303" pitchFamily="18" charset="0"/>
              <a:buNone/>
              <a:tabLst/>
              <a:defRPr/>
            </a:pPr>
            <a:r>
              <a:rPr kumimoji="0" lang="it-IT" alt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Dari </a:t>
            </a: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x(x – 1) pada garis bila ngan real adalah</a:t>
            </a:r>
          </a:p>
          <a:p>
            <a:pPr marL="365125" marR="0" lvl="0" indent="-2555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SzTx/>
              <a:buFont typeface="Georgia" panose="02040502050405020303" pitchFamily="18" charset="0"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993721-82D1-4061-9CCE-CA8DDB850A9E}"/>
              </a:ext>
            </a:extLst>
          </p:cNvPr>
          <p:cNvSpPr/>
          <p:nvPr/>
        </p:nvSpPr>
        <p:spPr>
          <a:xfrm>
            <a:off x="0" y="0"/>
            <a:ext cx="9144000" cy="605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B9C16D2F-0566-40EE-ADEE-2FBD5D333D0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04800" y="352315"/>
                <a:ext cx="8229600" cy="5354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/>
              </a:bodyPr>
              <a:lstStyle>
                <a:lvl1pPr marL="365125" indent="-255588" algn="l" rtl="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57225" indent="-246063" algn="l" rtl="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Font typeface="Georgia" panose="02040502050405020303" pitchFamily="18" charset="0"/>
                  <a:buChar char="▫"/>
                  <a:defRPr sz="2600" kern="120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lvl2pPr>
                <a:lvl3pPr marL="922338" indent="-219075" algn="l" rtl="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4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179513" indent="-200025" algn="l" rtl="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 2" panose="05020102010507070707" pitchFamily="18" charset="2"/>
                  <a:buChar char="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389063" indent="-182563" algn="l" rtl="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rgbClr val="A04DA3"/>
                  </a:buClr>
                  <a:buFont typeface="Georgia" panose="02040502050405020303" pitchFamily="18" charset="0"/>
                  <a:buChar char="▫"/>
                  <a:defRPr sz="2000" kern="1200">
                    <a:solidFill>
                      <a:srgbClr val="A04DA3"/>
                    </a:solidFill>
                    <a:latin typeface="+mn-lt"/>
                    <a:ea typeface="+mn-ea"/>
                    <a:cs typeface="+mn-cs"/>
                  </a:defRPr>
                </a:lvl5pPr>
                <a:lvl6pPr marL="1609344" indent="-182880" algn="l" rtl="0" eaLnBrk="1" latinLnBrk="0" hangingPunct="1">
                  <a:spcBef>
                    <a:spcPts val="300"/>
                  </a:spcBef>
                  <a:buClr>
                    <a:schemeClr val="accent3"/>
                  </a:buClr>
                  <a:buFont typeface="Georgia"/>
                  <a:buChar char="▫"/>
                  <a:defRPr kumimoji="0" sz="1800" kern="120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ts val="300"/>
                  </a:spcBef>
                  <a:buClr>
                    <a:schemeClr val="accent3"/>
                  </a:buClr>
                  <a:buFont typeface="Georgia"/>
                  <a:buChar char="▫"/>
                  <a:defRPr kumimoji="0" sz="1600" kern="120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7pPr>
                <a:lvl8pPr marL="2029968" indent="-182880" algn="l" rtl="0" eaLnBrk="1" latinLnBrk="0" hangingPunct="1">
                  <a:spcBef>
                    <a:spcPts val="300"/>
                  </a:spcBef>
                  <a:buClr>
                    <a:schemeClr val="accent3"/>
                  </a:buClr>
                  <a:buFont typeface="Georgia"/>
                  <a:buChar char="◦"/>
                  <a:defRPr kumimoji="0" sz="1500" kern="120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8pPr>
                <a:lvl9pPr marL="2240280" indent="-182880" algn="l" rtl="0" eaLnBrk="1" latinLnBrk="0" hangingPunct="1">
                  <a:spcBef>
                    <a:spcPts val="300"/>
                  </a:spcBef>
                  <a:buClr>
                    <a:schemeClr val="accent3"/>
                  </a:buClr>
                  <a:buFont typeface="Georgia"/>
                  <a:buChar char="◦"/>
                  <a:defRPr kumimoji="0" sz="1400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5760" marR="0" lvl="0" indent="-256032" algn="l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A04DA3"/>
                  </a:buClr>
                  <a:buSzTx/>
                  <a:buFont typeface="Georgia"/>
                  <a:buNone/>
                  <a:tabLst/>
                  <a:defRPr/>
                </a:pPr>
                <a:r>
                  <a:rPr kumimoji="0" lang="sv-SE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Kita sedang mencari nilai x yang membuat </a:t>
                </a:r>
              </a:p>
              <a:p>
                <a:pPr marL="365760" marR="0" lvl="0" indent="-256032" algn="l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A04DA3"/>
                  </a:buClr>
                  <a:buSzTx/>
                  <a:buFont typeface="Georgia"/>
                  <a:buNone/>
                  <a:tabLst/>
                  <a:defRPr/>
                </a:pPr>
                <a:r>
                  <a:rPr kumimoji="0" lang="sv-SE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x(x – 1) &lt; 0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(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yakni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, yang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membuat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x(x – 1)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bernilai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</a:t>
                </a:r>
              </a:p>
              <a:p>
                <a:pPr marL="365760" marR="0" lvl="0" indent="-256032" algn="l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A04DA3"/>
                  </a:buClr>
                  <a:buSzTx/>
                  <a:buFont typeface="Georgia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negatif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). Karena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itu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,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himpunan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penyelesaiannya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</a:t>
                </a:r>
              </a:p>
              <a:p>
                <a:pPr marL="365760" marR="0" lvl="0" indent="-256032" algn="l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A04DA3"/>
                  </a:buClr>
                  <a:buSzTx/>
                  <a:buFont typeface="Georgia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adalah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{x </a:t>
                </a:r>
                <a:r>
                  <a:rPr kumimoji="0" lang="az-Cyrl-AZ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є </a:t>
                </a: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R|0 &lt; x &lt; 1}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atau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selang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(0,1).</a:t>
                </a:r>
              </a:p>
              <a:p>
                <a:pPr marL="365760" marR="0" lvl="0" indent="-256032" algn="l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A04DA3"/>
                  </a:buClr>
                  <a:buSzTx/>
                  <a:buFont typeface="Georgia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  <a:p>
                <a:pPr marL="365760" marR="0" lvl="0" indent="-256032" algn="l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A04DA3"/>
                  </a:buClr>
                  <a:buSzTx/>
                  <a:buFont typeface="Georgia"/>
                  <a:buNone/>
                  <a:tabLst/>
                  <a:defRPr/>
                </a:pPr>
                <a:r>
                  <a:rPr kumimoji="0" lang="en-US" sz="2800" b="0" i="0" u="sng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Catatan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.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Lambang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↔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berarti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‘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setara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dengan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’.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Dua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  <a:p>
                <a:pPr marL="365760" marR="0" lvl="0" indent="-256032" algn="l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A04DA3"/>
                  </a:buClr>
                  <a:buSzTx/>
                  <a:buFont typeface="Georgia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pernyataan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setara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apabila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kebenaran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pernyataan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yang</a:t>
                </a:r>
              </a:p>
              <a:p>
                <a:pPr marL="365760" marR="0" lvl="0" indent="-256032" algn="l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A04DA3"/>
                  </a:buClr>
                  <a:buSzTx/>
                  <a:buFont typeface="Georgia"/>
                  <a:buNone/>
                  <a:tabLst/>
                  <a:defRPr/>
                </a:pPr>
                <a:r>
                  <a:rPr kumimoji="0" lang="fi-FI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satu mengakibatkan kebenaran pernyataan lainnya.</a:t>
                </a:r>
              </a:p>
              <a:p>
                <a:pPr marL="365760" marR="0" lvl="0" indent="-256032" algn="l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A04DA3"/>
                  </a:buClr>
                  <a:buSzTx/>
                  <a:buFont typeface="Georgia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  <a:p>
                <a:pPr marL="365760" marR="0" lvl="0" indent="-256032" algn="l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A04DA3"/>
                  </a:buClr>
                  <a:buSzTx/>
                  <a:buFont typeface="Georgia"/>
                  <a:buNone/>
                  <a:tabLst/>
                  <a:defRPr/>
                </a:pPr>
                <a:r>
                  <a:rPr kumimoji="0" lang="en-US" sz="2800" b="0" i="0" u="sng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Latihan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.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Selesaikan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pertaksamaan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berikut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:</a:t>
                </a:r>
              </a:p>
              <a:p>
                <a:pPr marL="365760" marR="0" lvl="0" indent="-256032" algn="l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A04DA3"/>
                  </a:buClr>
                  <a:buSzTx/>
                  <a:buFont typeface="Georgia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1. 1/x &lt; 2.</a:t>
                </a:r>
              </a:p>
              <a:p>
                <a:pPr marL="365760" marR="0" lvl="0" indent="-256032" algn="l" defTabSz="914400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A04DA3"/>
                  </a:buClr>
                  <a:buSzTx/>
                  <a:buFont typeface="Georgia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sup>
                    </m:sSup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≥ x.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B9C16D2F-0566-40EE-ADEE-2FBD5D333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52315"/>
                <a:ext cx="8229600" cy="5354638"/>
              </a:xfrm>
              <a:prstGeom prst="rect">
                <a:avLst/>
              </a:prstGeom>
              <a:blipFill>
                <a:blip r:embed="rId2"/>
                <a:stretch>
                  <a:fillRect t="-1025" r="-667" b="-125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AppData\Local\Microsoft\Windows\Temporary Internet Files\Content.IE5\VALPFN7U\sign_stop_PNG25633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17600"/>
            <a:ext cx="5410200" cy="390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96039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592</TotalTime>
  <Words>609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Andalus</vt:lpstr>
      <vt:lpstr>Arial</vt:lpstr>
      <vt:lpstr>Calibri</vt:lpstr>
      <vt:lpstr>Cambria Math</vt:lpstr>
      <vt:lpstr>Georgia</vt:lpstr>
      <vt:lpstr>Gill Sans MT</vt:lpstr>
      <vt:lpstr>Wingdings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</dc:title>
  <dc:creator>user</dc:creator>
  <cp:lastModifiedBy>Yudithia Ardiyani</cp:lastModifiedBy>
  <cp:revision>64</cp:revision>
  <dcterms:created xsi:type="dcterms:W3CDTF">2021-08-20T15:03:30Z</dcterms:created>
  <dcterms:modified xsi:type="dcterms:W3CDTF">2026-09-18T02:42:14Z</dcterms:modified>
</cp:coreProperties>
</file>